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147481385" r:id="rId3"/>
    <p:sldId id="2147481523" r:id="rId4"/>
    <p:sldId id="2147481118" r:id="rId5"/>
    <p:sldId id="2147481383" r:id="rId6"/>
    <p:sldId id="2147481407" r:id="rId7"/>
    <p:sldId id="2147481380" r:id="rId8"/>
    <p:sldId id="2147481406" r:id="rId9"/>
    <p:sldId id="2147481525" r:id="rId10"/>
    <p:sldId id="690" r:id="rId11"/>
    <p:sldId id="686" r:id="rId12"/>
    <p:sldId id="681" r:id="rId13"/>
    <p:sldId id="687" r:id="rId14"/>
    <p:sldId id="2147481526" r:id="rId15"/>
    <p:sldId id="2147481527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78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C7A8D-38C7-4CC6-8F78-4DBEC07614A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B0A90-BD31-4664-AD15-2EDCEE2D7D2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350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Hello</a:t>
            </a:r>
            <a:r>
              <a:rPr lang="zh-TW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，很開心看到大家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今天要來跟大家分享【零基礎輕鬆寫出你的第一支程式</a:t>
            </a:r>
            <a:r>
              <a:rPr lang="en-US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—Python</a:t>
            </a:r>
            <a:r>
              <a:rPr lang="zh-TW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與</a:t>
            </a:r>
            <a:r>
              <a:rPr lang="en-US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VBA</a:t>
            </a:r>
            <a:r>
              <a:rPr lang="zh-TW" altLang="zh-TW" sz="18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應用實例】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866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68D20-DC1D-CA4D-4638-5BF5FF2F8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689067B-8238-5D20-E0DF-8E59CD8F9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FB66417-F841-FFF7-F1BD-04589613E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1722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B0A90-BD31-4664-AD15-2EDCEE2D7D2D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129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47BBF-5494-4FB2-B053-50C1C20FDD74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0385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30804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9FF44C-9A3C-3DA5-DD1D-BFF550A9C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8EFCCF7-8C35-D1CD-3B6E-B35369ED4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07ADD88-3684-3730-2742-AD7C14E7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48FAA0C-7A7B-40CE-30B4-F0305FED0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02276A-0A5D-FBAA-63AC-222CC5639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0706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970D04-1860-321B-2038-DE98FD70F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D83AFA5-3205-A6D2-B099-D93675F1A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1E4DE6-E5E6-A7E1-7B7E-58FC6F48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BAF139E-9B97-CD8A-5659-64AFD9BF4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EA0BD7-34CB-FE95-75F8-305A680CC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545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431364-BE17-14E7-06BB-684376435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1DF6E5-0076-BB57-DA3F-09A16A706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F039258-A679-6FCD-0E1D-78F38A00C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3F076BB-E1FB-8F68-E23A-EB347AB90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73CEDD5-BA38-2681-E181-78EBFAB5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816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DB95DE-F251-A7DD-98B0-47189B92A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421078-CD16-3CFC-B7BA-31E7DEFB2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439A2F5-7486-1051-19E3-A5BD2CB6C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26A3E9D-61DF-3FB8-3D89-5A800473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0F0796E-A2BC-B4AA-19BD-D53407A4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652C8FB-B985-AAE5-1981-871ED42BB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8942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814DB2-0257-CC85-F714-53F4571B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4ABF00F-82AA-BBA0-04A0-5F034CA03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2D20DFF-9988-6EEC-71FA-0E2DEAFFF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23A3132-EF2D-8734-DF35-B3AD99039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F9F4FD12-E7BE-FCAA-B1F3-8AB3FF2EF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6233CAC-23AB-EEBD-294F-90E8E3515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14E8BA7-1717-A470-19F8-DB772842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BAD7C90-C0C5-BEB7-BDFD-7E7E9607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625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ABFA07-D299-3A90-7737-0384CC1C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4A04BC3-E7DC-59E5-6E9E-71F379BC3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4CD882A-543D-E497-02AD-66E3EAB4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B704A2A-D9E1-A30D-5C61-53B26339D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244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57EBD6C-F3B0-09EF-FECB-CB21EE7BB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BFC9D18-800F-7555-4741-4CFE611A7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5D085D-0DB3-DDE7-DAFE-C8173CFE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443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D11C01-6CB4-D771-A5A8-AB82761F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CEF9D50-8C5D-6E0E-40C5-30C73FD51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6AD993B-9BB4-FB52-488A-B9FB4DC21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02CEA49-83B3-9EB2-3AF8-1E77DE17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FDF604A-1F0B-CCE1-9B33-879E656C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B360077-D008-D1B3-099F-5EF7DA946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48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E3FEA8-365D-91CA-221B-2F8F1D28B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A17F3CC-0BF6-F938-500B-05F096D2B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D9ED4A1-469E-FE9E-51B1-A57138F25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C663194-1A45-F9FD-7A0E-01022C647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8EFE582-5774-5F99-1D03-3AB98CC28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068BD57-F0AC-4BE1-14AD-21B9D3F2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603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07E9BE-0C1A-13C1-C6B8-04A3D26B2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9738853-68C0-C376-F5D4-0143780AF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D387A29-4D75-8955-7973-298F9BB5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244092C-3F46-3558-BD0E-CF302D75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35ACA6-C357-C8B7-9991-30ACA3A39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6906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15ED863-603C-1AED-5503-7C84D8721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1D7AAD2-9E28-C9DC-FC9A-A248973111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CBF53D3-CA9B-B02D-7AEE-DCD32E26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77DA30B-3F09-0C0E-4DBF-0B83439A7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13BA1C-65C5-BACC-0787-1312E12B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81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35C0B31-58A3-56EA-F37B-1754C97BD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383CD3B-8E1F-399B-2385-7E9ED6DF0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5A3F74F-1EB1-8806-2B11-A46B66EEDB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B013DD-36E8-4F8F-80CF-67BC2DCA887D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B9F37F-1EE8-74BB-C3DF-388D3AB856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88B2765-7E44-B5C4-9C50-06FF96616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328524-4DCD-4822-95F3-589FC728F031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A6F1204-BDA7-86C4-B9E8-4B65FD688B7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1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2684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40" t="11340" r="11340" b="11340"/>
          <a:stretch>
            <a:fillRect/>
          </a:stretch>
        </p:blipFill>
        <p:spPr bwMode="auto">
          <a:xfrm>
            <a:off x="2700142" y="0"/>
            <a:ext cx="7103074" cy="704805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B55C1C7-1E19-766B-9970-17F9E541A70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0636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TW" alt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ASUS_Confidential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3676EB9-ADCA-0BDE-F464-6655DC55DF5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0636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TW" alt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ASUS_Confidential</a:t>
            </a:r>
          </a:p>
        </p:txBody>
      </p:sp>
    </p:spTree>
    <p:extLst>
      <p:ext uri="{BB962C8B-B14F-4D97-AF65-F5344CB8AC3E}">
        <p14:creationId xmlns:p14="http://schemas.microsoft.com/office/powerpoint/2010/main" val="216569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15C03F0F-E3B1-03F0-7859-E66CF9BF0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4976" y="2299158"/>
            <a:ext cx="7739173" cy="2031055"/>
          </a:xfrm>
        </p:spPr>
        <p:txBody>
          <a:bodyPr anchor="t">
            <a:noAutofit/>
          </a:bodyPr>
          <a:lstStyle/>
          <a:p>
            <a:r>
              <a:rPr lang="en-US" altLang="zh-TW" sz="5000" b="1" dirty="0">
                <a:solidFill>
                  <a:schemeClr val="tx2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20260904</a:t>
            </a:r>
            <a:br>
              <a:rPr lang="en-US" altLang="zh-TW" sz="5000" b="1" dirty="0">
                <a:solidFill>
                  <a:schemeClr val="tx2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</a:br>
            <a:r>
              <a:rPr lang="zh-TW" altLang="en-US" sz="5000" b="1" dirty="0">
                <a:solidFill>
                  <a:schemeClr val="tx2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課前安裝指南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E227D13-1795-FD67-5911-61111ECCD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7" y="4051883"/>
            <a:ext cx="6241245" cy="785299"/>
          </a:xfrm>
        </p:spPr>
        <p:txBody>
          <a:bodyPr>
            <a:normAutofit/>
          </a:bodyPr>
          <a:lstStyle/>
          <a:p>
            <a:endParaRPr lang="en-US" altLang="zh-TW" sz="1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altLang="zh-TW" sz="1800" dirty="0">
                <a:solidFill>
                  <a:schemeClr val="tx2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@</a:t>
            </a:r>
            <a:r>
              <a:rPr lang="zh-TW" altLang="en-US" sz="1800" dirty="0">
                <a:solidFill>
                  <a:schemeClr val="tx2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</a:t>
            </a:r>
            <a:r>
              <a:rPr lang="en-US" altLang="zh-TW" sz="18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Hady_Tang</a:t>
            </a:r>
            <a:endParaRPr lang="zh-TW" altLang="en-US" sz="1800" dirty="0">
              <a:solidFill>
                <a:schemeClr val="tx2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655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A9D01-D3BA-144D-8579-2DB13766B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想法泡泡: 雲朵 4">
            <a:extLst>
              <a:ext uri="{FF2B5EF4-FFF2-40B4-BE49-F238E27FC236}">
                <a16:creationId xmlns:a16="http://schemas.microsoft.com/office/drawing/2014/main" id="{C1D927E6-7A21-8E88-20BD-7AF341B033CF}"/>
              </a:ext>
            </a:extLst>
          </p:cNvPr>
          <p:cNvSpPr/>
          <p:nvPr/>
        </p:nvSpPr>
        <p:spPr>
          <a:xfrm>
            <a:off x="1175854" y="627671"/>
            <a:ext cx="9840291" cy="5332493"/>
          </a:xfrm>
          <a:custGeom>
            <a:avLst/>
            <a:gdLst>
              <a:gd name="csX0" fmla="*/ 1068992 w 9840291"/>
              <a:gd name="csY0" fmla="*/ 3231219 h 5332493"/>
              <a:gd name="csX1" fmla="*/ 492014 w 9840291"/>
              <a:gd name="csY1" fmla="*/ 3132839 h 5332493"/>
              <a:gd name="csX2" fmla="*/ 1578091 w 9840291"/>
              <a:gd name="csY2" fmla="*/ 4307839 h 5332493"/>
              <a:gd name="csX3" fmla="*/ 1325705 w 9840291"/>
              <a:gd name="csY3" fmla="*/ 4354869 h 5332493"/>
              <a:gd name="csX4" fmla="*/ 3753433 w 9840291"/>
              <a:gd name="csY4" fmla="*/ 4825165 h 5332493"/>
              <a:gd name="csX5" fmla="*/ 3601273 w 9840291"/>
              <a:gd name="csY5" fmla="*/ 4610384 h 5332493"/>
              <a:gd name="csX6" fmla="*/ 6566344 w 9840291"/>
              <a:gd name="csY6" fmla="*/ 4289570 h 5332493"/>
              <a:gd name="csX7" fmla="*/ 6505525 w 9840291"/>
              <a:gd name="csY7" fmla="*/ 4525212 h 5332493"/>
              <a:gd name="csX8" fmla="*/ 7774057 w 9840291"/>
              <a:gd name="csY8" fmla="*/ 2833380 h 5332493"/>
              <a:gd name="csX9" fmla="*/ 8514585 w 9840291"/>
              <a:gd name="csY9" fmla="*/ 3714229 h 5332493"/>
              <a:gd name="csX10" fmla="*/ 9520937 w 9840291"/>
              <a:gd name="csY10" fmla="*/ 1895256 h 5332493"/>
              <a:gd name="csX11" fmla="*/ 9191105 w 9840291"/>
              <a:gd name="csY11" fmla="*/ 2225575 h 5332493"/>
              <a:gd name="csX12" fmla="*/ 8729613 w 9840291"/>
              <a:gd name="csY12" fmla="*/ 669770 h 5332493"/>
              <a:gd name="csX13" fmla="*/ 8746925 w 9840291"/>
              <a:gd name="csY13" fmla="*/ 825795 h 5332493"/>
              <a:gd name="csX14" fmla="*/ 6623518 w 9840291"/>
              <a:gd name="csY14" fmla="*/ 487824 h 5332493"/>
              <a:gd name="csX15" fmla="*/ 6792534 w 9840291"/>
              <a:gd name="csY15" fmla="*/ 288843 h 5332493"/>
              <a:gd name="csX16" fmla="*/ 5043376 w 9840291"/>
              <a:gd name="csY16" fmla="*/ 582624 h 5332493"/>
              <a:gd name="csX17" fmla="*/ 5125151 w 9840291"/>
              <a:gd name="csY17" fmla="*/ 411046 h 5332493"/>
              <a:gd name="csX18" fmla="*/ 3188983 w 9840291"/>
              <a:gd name="csY18" fmla="*/ 640886 h 5332493"/>
              <a:gd name="csX19" fmla="*/ 3485103 w 9840291"/>
              <a:gd name="csY19" fmla="*/ 807280 h 5332493"/>
              <a:gd name="csX20" fmla="*/ 940066 w 9840291"/>
              <a:gd name="csY20" fmla="*/ 1948952 h 5332493"/>
              <a:gd name="csX21" fmla="*/ 888359 w 9840291"/>
              <a:gd name="csY21" fmla="*/ 1773794 h 53324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840291" h="5332493" fill="none" extrusionOk="0">
                <a:moveTo>
                  <a:pt x="888359" y="1773794"/>
                </a:moveTo>
                <a:cubicBezTo>
                  <a:pt x="821416" y="1449377"/>
                  <a:pt x="960334" y="1087577"/>
                  <a:pt x="1280832" y="852581"/>
                </a:cubicBezTo>
                <a:cubicBezTo>
                  <a:pt x="1892849" y="498097"/>
                  <a:pt x="2556410" y="178300"/>
                  <a:pt x="3190122" y="642121"/>
                </a:cubicBezTo>
                <a:cubicBezTo>
                  <a:pt x="3706211" y="197257"/>
                  <a:pt x="4426960" y="26665"/>
                  <a:pt x="5115129" y="423636"/>
                </a:cubicBezTo>
                <a:cubicBezTo>
                  <a:pt x="5248274" y="247850"/>
                  <a:pt x="5526278" y="10444"/>
                  <a:pt x="5865223" y="24687"/>
                </a:cubicBezTo>
                <a:cubicBezTo>
                  <a:pt x="6233006" y="-21250"/>
                  <a:pt x="6594429" y="65268"/>
                  <a:pt x="6795495" y="306248"/>
                </a:cubicBezTo>
                <a:cubicBezTo>
                  <a:pt x="7062689" y="14708"/>
                  <a:pt x="7650251" y="-75704"/>
                  <a:pt x="8077922" y="85171"/>
                </a:cubicBezTo>
                <a:cubicBezTo>
                  <a:pt x="8381038" y="214285"/>
                  <a:pt x="8672552" y="446529"/>
                  <a:pt x="8728247" y="688286"/>
                </a:cubicBezTo>
                <a:cubicBezTo>
                  <a:pt x="9144816" y="762977"/>
                  <a:pt x="9416551" y="1057373"/>
                  <a:pt x="9562849" y="1273626"/>
                </a:cubicBezTo>
                <a:cubicBezTo>
                  <a:pt x="9720078" y="1500000"/>
                  <a:pt x="9630299" y="1667985"/>
                  <a:pt x="9525492" y="1908341"/>
                </a:cubicBezTo>
                <a:cubicBezTo>
                  <a:pt x="9854103" y="2185415"/>
                  <a:pt x="9919823" y="2548456"/>
                  <a:pt x="9798378" y="2878805"/>
                </a:cubicBezTo>
                <a:cubicBezTo>
                  <a:pt x="9688970" y="3368503"/>
                  <a:pt x="9196412" y="3799454"/>
                  <a:pt x="8520051" y="3728301"/>
                </a:cubicBezTo>
                <a:cubicBezTo>
                  <a:pt x="8569983" y="4060458"/>
                  <a:pt x="8303304" y="4210913"/>
                  <a:pt x="8062432" y="4456211"/>
                </a:cubicBezTo>
                <a:cubicBezTo>
                  <a:pt x="7582134" y="4776685"/>
                  <a:pt x="7066242" y="4785732"/>
                  <a:pt x="6504386" y="4544345"/>
                </a:cubicBezTo>
                <a:cubicBezTo>
                  <a:pt x="6406654" y="4866382"/>
                  <a:pt x="5893055" y="5174704"/>
                  <a:pt x="5390976" y="5320889"/>
                </a:cubicBezTo>
                <a:cubicBezTo>
                  <a:pt x="4724966" y="5450477"/>
                  <a:pt x="4117119" y="5323457"/>
                  <a:pt x="3753888" y="4846890"/>
                </a:cubicBezTo>
                <a:cubicBezTo>
                  <a:pt x="2861644" y="5168151"/>
                  <a:pt x="1875362" y="4943147"/>
                  <a:pt x="1322061" y="4378569"/>
                </a:cubicBezTo>
                <a:cubicBezTo>
                  <a:pt x="893645" y="4485476"/>
                  <a:pt x="448807" y="4210191"/>
                  <a:pt x="252840" y="3857416"/>
                </a:cubicBezTo>
                <a:cubicBezTo>
                  <a:pt x="82069" y="3636239"/>
                  <a:pt x="241074" y="3329337"/>
                  <a:pt x="481308" y="3153947"/>
                </a:cubicBezTo>
                <a:cubicBezTo>
                  <a:pt x="148160" y="2933797"/>
                  <a:pt x="-26695" y="2658138"/>
                  <a:pt x="-1139" y="2432209"/>
                </a:cubicBezTo>
                <a:cubicBezTo>
                  <a:pt x="3161" y="2096142"/>
                  <a:pt x="493178" y="1712237"/>
                  <a:pt x="879931" y="1790705"/>
                </a:cubicBezTo>
                <a:cubicBezTo>
                  <a:pt x="883729" y="1784189"/>
                  <a:pt x="887424" y="1779332"/>
                  <a:pt x="888359" y="1773794"/>
                </a:cubicBezTo>
                <a:close/>
              </a:path>
              <a:path w="9840291" h="5332493" fill="none" extrusionOk="0">
                <a:moveTo>
                  <a:pt x="8119548" y="3838275"/>
                </a:moveTo>
                <a:cubicBezTo>
                  <a:pt x="8103440" y="3926058"/>
                  <a:pt x="8052294" y="4000564"/>
                  <a:pt x="7971423" y="3986400"/>
                </a:cubicBezTo>
                <a:cubicBezTo>
                  <a:pt x="7886688" y="3983834"/>
                  <a:pt x="7842649" y="3921838"/>
                  <a:pt x="7823298" y="3838275"/>
                </a:cubicBezTo>
                <a:cubicBezTo>
                  <a:pt x="7816828" y="3755850"/>
                  <a:pt x="7874294" y="3696862"/>
                  <a:pt x="7971423" y="3690150"/>
                </a:cubicBezTo>
                <a:cubicBezTo>
                  <a:pt x="8048693" y="3684866"/>
                  <a:pt x="8120804" y="3740558"/>
                  <a:pt x="8119548" y="3838275"/>
                </a:cubicBezTo>
                <a:close/>
              </a:path>
              <a:path w="9840291" h="5332493" fill="none" extrusionOk="0">
                <a:moveTo>
                  <a:pt x="8496411" y="3926136"/>
                </a:moveTo>
                <a:cubicBezTo>
                  <a:pt x="8522957" y="4071467"/>
                  <a:pt x="8378458" y="4209966"/>
                  <a:pt x="8200161" y="4222386"/>
                </a:cubicBezTo>
                <a:cubicBezTo>
                  <a:pt x="8041047" y="4247792"/>
                  <a:pt x="7906461" y="4087362"/>
                  <a:pt x="7903911" y="3926136"/>
                </a:cubicBezTo>
                <a:cubicBezTo>
                  <a:pt x="7923578" y="3763731"/>
                  <a:pt x="8032783" y="3583224"/>
                  <a:pt x="8200161" y="3629886"/>
                </a:cubicBezTo>
                <a:cubicBezTo>
                  <a:pt x="8330782" y="3633509"/>
                  <a:pt x="8513398" y="3783223"/>
                  <a:pt x="8496411" y="3926136"/>
                </a:cubicBezTo>
                <a:close/>
              </a:path>
              <a:path w="9840291" h="5332493" fill="none" extrusionOk="0">
                <a:moveTo>
                  <a:pt x="9149824" y="4120223"/>
                </a:moveTo>
                <a:cubicBezTo>
                  <a:pt x="9120175" y="4354506"/>
                  <a:pt x="9012633" y="4560527"/>
                  <a:pt x="8705450" y="4564597"/>
                </a:cubicBezTo>
                <a:cubicBezTo>
                  <a:pt x="8458631" y="4504777"/>
                  <a:pt x="8274032" y="4356245"/>
                  <a:pt x="8261076" y="4120223"/>
                </a:cubicBezTo>
                <a:cubicBezTo>
                  <a:pt x="8268333" y="3889380"/>
                  <a:pt x="8483189" y="3675344"/>
                  <a:pt x="8705450" y="3675849"/>
                </a:cubicBezTo>
                <a:cubicBezTo>
                  <a:pt x="8988694" y="3637066"/>
                  <a:pt x="9176655" y="3811987"/>
                  <a:pt x="9149824" y="4120223"/>
                </a:cubicBezTo>
                <a:close/>
              </a:path>
              <a:path w="9840291" h="5332493" fill="none" extrusionOk="0">
                <a:moveTo>
                  <a:pt x="1068992" y="3231219"/>
                </a:moveTo>
                <a:cubicBezTo>
                  <a:pt x="885682" y="3246975"/>
                  <a:pt x="621863" y="3235436"/>
                  <a:pt x="492014" y="3132839"/>
                </a:cubicBezTo>
                <a:moveTo>
                  <a:pt x="1578091" y="4307839"/>
                </a:moveTo>
                <a:cubicBezTo>
                  <a:pt x="1488187" y="4347668"/>
                  <a:pt x="1419170" y="4348736"/>
                  <a:pt x="1325705" y="4354869"/>
                </a:cubicBezTo>
                <a:moveTo>
                  <a:pt x="3753433" y="4825165"/>
                </a:moveTo>
                <a:cubicBezTo>
                  <a:pt x="3698626" y="4754877"/>
                  <a:pt x="3638111" y="4680723"/>
                  <a:pt x="3601273" y="4610384"/>
                </a:cubicBezTo>
                <a:moveTo>
                  <a:pt x="6566344" y="4289570"/>
                </a:moveTo>
                <a:cubicBezTo>
                  <a:pt x="6553942" y="4378019"/>
                  <a:pt x="6550004" y="4464939"/>
                  <a:pt x="6505525" y="4525212"/>
                </a:cubicBezTo>
                <a:moveTo>
                  <a:pt x="7774057" y="2833380"/>
                </a:moveTo>
                <a:cubicBezTo>
                  <a:pt x="8144931" y="3008553"/>
                  <a:pt x="8526973" y="3439789"/>
                  <a:pt x="8514585" y="3714229"/>
                </a:cubicBezTo>
                <a:moveTo>
                  <a:pt x="9520937" y="1895256"/>
                </a:moveTo>
                <a:cubicBezTo>
                  <a:pt x="9416508" y="2027998"/>
                  <a:pt x="9329468" y="2155060"/>
                  <a:pt x="9191105" y="2225575"/>
                </a:cubicBezTo>
                <a:moveTo>
                  <a:pt x="8729613" y="669770"/>
                </a:moveTo>
                <a:cubicBezTo>
                  <a:pt x="8736928" y="720005"/>
                  <a:pt x="8734715" y="781004"/>
                  <a:pt x="8746925" y="825795"/>
                </a:cubicBezTo>
                <a:moveTo>
                  <a:pt x="6623518" y="487824"/>
                </a:moveTo>
                <a:cubicBezTo>
                  <a:pt x="6670695" y="401945"/>
                  <a:pt x="6701263" y="335872"/>
                  <a:pt x="6792534" y="288843"/>
                </a:cubicBezTo>
                <a:moveTo>
                  <a:pt x="5043376" y="582624"/>
                </a:moveTo>
                <a:cubicBezTo>
                  <a:pt x="5061739" y="526714"/>
                  <a:pt x="5093084" y="478163"/>
                  <a:pt x="5125151" y="411046"/>
                </a:cubicBezTo>
                <a:moveTo>
                  <a:pt x="3188983" y="640886"/>
                </a:moveTo>
                <a:cubicBezTo>
                  <a:pt x="3315144" y="678109"/>
                  <a:pt x="3393569" y="768008"/>
                  <a:pt x="3485103" y="807280"/>
                </a:cubicBezTo>
                <a:moveTo>
                  <a:pt x="940066" y="1948952"/>
                </a:moveTo>
                <a:cubicBezTo>
                  <a:pt x="924852" y="1903359"/>
                  <a:pt x="902720" y="1829801"/>
                  <a:pt x="888359" y="1773794"/>
                </a:cubicBezTo>
              </a:path>
              <a:path w="9840291" h="5332493" stroke="0" extrusionOk="0">
                <a:moveTo>
                  <a:pt x="888359" y="1773794"/>
                </a:moveTo>
                <a:cubicBezTo>
                  <a:pt x="784903" y="1413171"/>
                  <a:pt x="873744" y="1137532"/>
                  <a:pt x="1280832" y="852581"/>
                </a:cubicBezTo>
                <a:cubicBezTo>
                  <a:pt x="1838137" y="474056"/>
                  <a:pt x="2478245" y="375193"/>
                  <a:pt x="3190122" y="642121"/>
                </a:cubicBezTo>
                <a:cubicBezTo>
                  <a:pt x="3452373" y="228250"/>
                  <a:pt x="4526034" y="58354"/>
                  <a:pt x="5115129" y="423636"/>
                </a:cubicBezTo>
                <a:cubicBezTo>
                  <a:pt x="5191547" y="169670"/>
                  <a:pt x="5566268" y="70324"/>
                  <a:pt x="5865223" y="24687"/>
                </a:cubicBezTo>
                <a:cubicBezTo>
                  <a:pt x="6277873" y="-5901"/>
                  <a:pt x="6596792" y="54884"/>
                  <a:pt x="6795495" y="306248"/>
                </a:cubicBezTo>
                <a:cubicBezTo>
                  <a:pt x="7014556" y="18296"/>
                  <a:pt x="7602987" y="-30401"/>
                  <a:pt x="8077922" y="85171"/>
                </a:cubicBezTo>
                <a:cubicBezTo>
                  <a:pt x="8411439" y="126348"/>
                  <a:pt x="8654278" y="431314"/>
                  <a:pt x="8728247" y="688286"/>
                </a:cubicBezTo>
                <a:cubicBezTo>
                  <a:pt x="9193973" y="807906"/>
                  <a:pt x="9471497" y="995957"/>
                  <a:pt x="9562849" y="1273626"/>
                </a:cubicBezTo>
                <a:cubicBezTo>
                  <a:pt x="9622215" y="1476101"/>
                  <a:pt x="9652758" y="1715776"/>
                  <a:pt x="9525492" y="1908341"/>
                </a:cubicBezTo>
                <a:cubicBezTo>
                  <a:pt x="9849341" y="2238601"/>
                  <a:pt x="9914885" y="2559212"/>
                  <a:pt x="9798378" y="2878805"/>
                </a:cubicBezTo>
                <a:cubicBezTo>
                  <a:pt x="9711936" y="3429058"/>
                  <a:pt x="9163489" y="3690995"/>
                  <a:pt x="8520051" y="3728301"/>
                </a:cubicBezTo>
                <a:cubicBezTo>
                  <a:pt x="8544053" y="3984525"/>
                  <a:pt x="8369222" y="4183691"/>
                  <a:pt x="8062432" y="4456211"/>
                </a:cubicBezTo>
                <a:cubicBezTo>
                  <a:pt x="7602712" y="4737533"/>
                  <a:pt x="6900494" y="4705050"/>
                  <a:pt x="6504386" y="4544345"/>
                </a:cubicBezTo>
                <a:cubicBezTo>
                  <a:pt x="6200780" y="4920760"/>
                  <a:pt x="5912462" y="5206919"/>
                  <a:pt x="5390976" y="5320889"/>
                </a:cubicBezTo>
                <a:cubicBezTo>
                  <a:pt x="4773501" y="5317202"/>
                  <a:pt x="3974888" y="5322662"/>
                  <a:pt x="3753888" y="4846890"/>
                </a:cubicBezTo>
                <a:cubicBezTo>
                  <a:pt x="2837760" y="5350482"/>
                  <a:pt x="1869063" y="5053646"/>
                  <a:pt x="1322061" y="4378569"/>
                </a:cubicBezTo>
                <a:cubicBezTo>
                  <a:pt x="837573" y="4490323"/>
                  <a:pt x="422719" y="4179457"/>
                  <a:pt x="252840" y="3857416"/>
                </a:cubicBezTo>
                <a:cubicBezTo>
                  <a:pt x="138880" y="3634738"/>
                  <a:pt x="174319" y="3345892"/>
                  <a:pt x="481308" y="3153947"/>
                </a:cubicBezTo>
                <a:cubicBezTo>
                  <a:pt x="165807" y="3055314"/>
                  <a:pt x="-103298" y="2751544"/>
                  <a:pt x="-1139" y="2432209"/>
                </a:cubicBezTo>
                <a:cubicBezTo>
                  <a:pt x="57552" y="2074340"/>
                  <a:pt x="317605" y="1819951"/>
                  <a:pt x="879931" y="1790705"/>
                </a:cubicBezTo>
                <a:cubicBezTo>
                  <a:pt x="884075" y="1786242"/>
                  <a:pt x="885073" y="1781141"/>
                  <a:pt x="888359" y="1773794"/>
                </a:cubicBezTo>
                <a:close/>
              </a:path>
              <a:path w="9840291" h="5332493" stroke="0" extrusionOk="0">
                <a:moveTo>
                  <a:pt x="8119548" y="3838275"/>
                </a:moveTo>
                <a:cubicBezTo>
                  <a:pt x="8121227" y="3913583"/>
                  <a:pt x="8055126" y="3979277"/>
                  <a:pt x="7971423" y="3986400"/>
                </a:cubicBezTo>
                <a:cubicBezTo>
                  <a:pt x="7884889" y="4009881"/>
                  <a:pt x="7814310" y="3910451"/>
                  <a:pt x="7823298" y="3838275"/>
                </a:cubicBezTo>
                <a:cubicBezTo>
                  <a:pt x="7837739" y="3768096"/>
                  <a:pt x="7876946" y="3693692"/>
                  <a:pt x="7971423" y="3690150"/>
                </a:cubicBezTo>
                <a:cubicBezTo>
                  <a:pt x="8037093" y="3695811"/>
                  <a:pt x="8119463" y="3752205"/>
                  <a:pt x="8119548" y="3838275"/>
                </a:cubicBezTo>
                <a:close/>
              </a:path>
              <a:path w="9840291" h="5332493" stroke="0" extrusionOk="0">
                <a:moveTo>
                  <a:pt x="8496411" y="3926136"/>
                </a:moveTo>
                <a:cubicBezTo>
                  <a:pt x="8472156" y="4124978"/>
                  <a:pt x="8360804" y="4229803"/>
                  <a:pt x="8200161" y="4222386"/>
                </a:cubicBezTo>
                <a:cubicBezTo>
                  <a:pt x="8011914" y="4228304"/>
                  <a:pt x="7908948" y="4103565"/>
                  <a:pt x="7903911" y="3926136"/>
                </a:cubicBezTo>
                <a:cubicBezTo>
                  <a:pt x="7873268" y="3757204"/>
                  <a:pt x="8034729" y="3582800"/>
                  <a:pt x="8200161" y="3629886"/>
                </a:cubicBezTo>
                <a:cubicBezTo>
                  <a:pt x="8368843" y="3620184"/>
                  <a:pt x="8514542" y="3743664"/>
                  <a:pt x="8496411" y="3926136"/>
                </a:cubicBezTo>
                <a:close/>
              </a:path>
              <a:path w="9840291" h="5332493" stroke="0" extrusionOk="0">
                <a:moveTo>
                  <a:pt x="9149824" y="4120223"/>
                </a:moveTo>
                <a:cubicBezTo>
                  <a:pt x="9129405" y="4415397"/>
                  <a:pt x="8981939" y="4553686"/>
                  <a:pt x="8705450" y="4564597"/>
                </a:cubicBezTo>
                <a:cubicBezTo>
                  <a:pt x="8474467" y="4529954"/>
                  <a:pt x="8276888" y="4372623"/>
                  <a:pt x="8261076" y="4120223"/>
                </a:cubicBezTo>
                <a:cubicBezTo>
                  <a:pt x="8275498" y="3852161"/>
                  <a:pt x="8522770" y="3654923"/>
                  <a:pt x="8705450" y="3675849"/>
                </a:cubicBezTo>
                <a:cubicBezTo>
                  <a:pt x="8984588" y="3681882"/>
                  <a:pt x="9155319" y="3944987"/>
                  <a:pt x="9149824" y="4120223"/>
                </a:cubicBezTo>
                <a:close/>
              </a:path>
              <a:path w="9840291" h="5332493" fill="none" stroke="0" extrusionOk="0">
                <a:moveTo>
                  <a:pt x="1068992" y="3231219"/>
                </a:moveTo>
                <a:cubicBezTo>
                  <a:pt x="902345" y="3258526"/>
                  <a:pt x="695769" y="3182959"/>
                  <a:pt x="492014" y="3132839"/>
                </a:cubicBezTo>
                <a:moveTo>
                  <a:pt x="1578091" y="4307839"/>
                </a:moveTo>
                <a:cubicBezTo>
                  <a:pt x="1506365" y="4334878"/>
                  <a:pt x="1415899" y="4325869"/>
                  <a:pt x="1325705" y="4354869"/>
                </a:cubicBezTo>
                <a:moveTo>
                  <a:pt x="3753433" y="4825165"/>
                </a:moveTo>
                <a:cubicBezTo>
                  <a:pt x="3688515" y="4748719"/>
                  <a:pt x="3644654" y="4708796"/>
                  <a:pt x="3601273" y="4610384"/>
                </a:cubicBezTo>
                <a:moveTo>
                  <a:pt x="6566344" y="4289570"/>
                </a:moveTo>
                <a:cubicBezTo>
                  <a:pt x="6553088" y="4368387"/>
                  <a:pt x="6536075" y="4424356"/>
                  <a:pt x="6505525" y="4525212"/>
                </a:cubicBezTo>
                <a:moveTo>
                  <a:pt x="7774057" y="2833380"/>
                </a:moveTo>
                <a:cubicBezTo>
                  <a:pt x="8147306" y="2925121"/>
                  <a:pt x="8453971" y="3416154"/>
                  <a:pt x="8514585" y="3714229"/>
                </a:cubicBezTo>
                <a:moveTo>
                  <a:pt x="9520937" y="1895256"/>
                </a:moveTo>
                <a:cubicBezTo>
                  <a:pt x="9483900" y="2044821"/>
                  <a:pt x="9362583" y="2131617"/>
                  <a:pt x="9191105" y="2225575"/>
                </a:cubicBezTo>
                <a:moveTo>
                  <a:pt x="8729613" y="669770"/>
                </a:moveTo>
                <a:cubicBezTo>
                  <a:pt x="8746615" y="723184"/>
                  <a:pt x="8754797" y="777805"/>
                  <a:pt x="8746925" y="825795"/>
                </a:cubicBezTo>
                <a:moveTo>
                  <a:pt x="6623518" y="487824"/>
                </a:moveTo>
                <a:cubicBezTo>
                  <a:pt x="6661947" y="429812"/>
                  <a:pt x="6728885" y="345635"/>
                  <a:pt x="6792534" y="288843"/>
                </a:cubicBezTo>
                <a:moveTo>
                  <a:pt x="5043376" y="582624"/>
                </a:moveTo>
                <a:cubicBezTo>
                  <a:pt x="5046719" y="516472"/>
                  <a:pt x="5086849" y="462898"/>
                  <a:pt x="5125151" y="411046"/>
                </a:cubicBezTo>
                <a:moveTo>
                  <a:pt x="3188983" y="640886"/>
                </a:moveTo>
                <a:cubicBezTo>
                  <a:pt x="3295186" y="696968"/>
                  <a:pt x="3414984" y="759160"/>
                  <a:pt x="3485103" y="807280"/>
                </a:cubicBezTo>
                <a:moveTo>
                  <a:pt x="940066" y="1948952"/>
                </a:moveTo>
                <a:cubicBezTo>
                  <a:pt x="919510" y="1879014"/>
                  <a:pt x="900171" y="1831585"/>
                  <a:pt x="888359" y="1773794"/>
                </a:cubicBezTo>
              </a:path>
            </a:pathLst>
          </a:custGeom>
          <a:solidFill>
            <a:srgbClr val="FFF3CD">
              <a:alpha val="70000"/>
            </a:srgbClr>
          </a:solidFill>
          <a:ln w="50800" cmpd="dbl">
            <a:solidFill>
              <a:srgbClr val="E97132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cloudCallout">
                    <a:avLst>
                      <a:gd name="adj1" fmla="val 31008"/>
                      <a:gd name="adj2" fmla="val 21979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確認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OA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環境</a:t>
            </a:r>
          </a:p>
        </p:txBody>
      </p:sp>
    </p:spTree>
    <p:extLst>
      <p:ext uri="{BB962C8B-B14F-4D97-AF65-F5344CB8AC3E}">
        <p14:creationId xmlns:p14="http://schemas.microsoft.com/office/powerpoint/2010/main" val="406523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569FE-FDCD-DE48-1AA8-D5044250E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28E194E-9357-CC42-3933-C8FBBBBA4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831" y="1982034"/>
            <a:ext cx="1953491" cy="2262956"/>
          </a:xfrm>
          <a:prstGeom prst="rect">
            <a:avLst/>
          </a:prstGeom>
          <a:effectLst>
            <a:softEdge rad="0"/>
          </a:effectLst>
        </p:spPr>
      </p:pic>
      <p:sp>
        <p:nvSpPr>
          <p:cNvPr id="8" name="語音泡泡: 矩形 7">
            <a:extLst>
              <a:ext uri="{FF2B5EF4-FFF2-40B4-BE49-F238E27FC236}">
                <a16:creationId xmlns:a16="http://schemas.microsoft.com/office/drawing/2014/main" id="{6D6880F7-214A-80AB-5BF7-E95CC2FC5265}"/>
              </a:ext>
            </a:extLst>
          </p:cNvPr>
          <p:cNvSpPr/>
          <p:nvPr/>
        </p:nvSpPr>
        <p:spPr>
          <a:xfrm>
            <a:off x="3551003" y="1982034"/>
            <a:ext cx="7876309" cy="2427064"/>
          </a:xfrm>
          <a:custGeom>
            <a:avLst/>
            <a:gdLst>
              <a:gd name="csX0" fmla="*/ 0 w 7876309"/>
              <a:gd name="csY0" fmla="*/ 0 h 2427064"/>
              <a:gd name="csX1" fmla="*/ 616977 w 7876309"/>
              <a:gd name="csY1" fmla="*/ 0 h 2427064"/>
              <a:gd name="csX2" fmla="*/ 1312718 w 7876309"/>
              <a:gd name="csY2" fmla="*/ 0 h 2427064"/>
              <a:gd name="csX3" fmla="*/ 1312718 w 7876309"/>
              <a:gd name="csY3" fmla="*/ 0 h 2427064"/>
              <a:gd name="csX4" fmla="*/ 1969077 w 7876309"/>
              <a:gd name="csY4" fmla="*/ 0 h 2427064"/>
              <a:gd name="csX5" fmla="*/ 2645127 w 7876309"/>
              <a:gd name="csY5" fmla="*/ 0 h 2427064"/>
              <a:gd name="csX6" fmla="*/ 3281795 w 7876309"/>
              <a:gd name="csY6" fmla="*/ 0 h 2427064"/>
              <a:gd name="csX7" fmla="*/ 3984099 w 7876309"/>
              <a:gd name="csY7" fmla="*/ 0 h 2427064"/>
              <a:gd name="csX8" fmla="*/ 4686404 w 7876309"/>
              <a:gd name="csY8" fmla="*/ 0 h 2427064"/>
              <a:gd name="csX9" fmla="*/ 5342763 w 7876309"/>
              <a:gd name="csY9" fmla="*/ 0 h 2427064"/>
              <a:gd name="csX10" fmla="*/ 6091012 w 7876309"/>
              <a:gd name="csY10" fmla="*/ 0 h 2427064"/>
              <a:gd name="csX11" fmla="*/ 6839262 w 7876309"/>
              <a:gd name="csY11" fmla="*/ 0 h 2427064"/>
              <a:gd name="csX12" fmla="*/ 7876309 w 7876309"/>
              <a:gd name="csY12" fmla="*/ 0 h 2427064"/>
              <a:gd name="csX13" fmla="*/ 7876309 w 7876309"/>
              <a:gd name="csY13" fmla="*/ 404511 h 2427064"/>
              <a:gd name="csX14" fmla="*/ 7876309 w 7876309"/>
              <a:gd name="csY14" fmla="*/ 404511 h 2427064"/>
              <a:gd name="csX15" fmla="*/ 7876309 w 7876309"/>
              <a:gd name="csY15" fmla="*/ 1011277 h 2427064"/>
              <a:gd name="csX16" fmla="*/ 7876309 w 7876309"/>
              <a:gd name="csY16" fmla="*/ 1497364 h 2427064"/>
              <a:gd name="csX17" fmla="*/ 7876309 w 7876309"/>
              <a:gd name="csY17" fmla="*/ 1926819 h 2427064"/>
              <a:gd name="csX18" fmla="*/ 7876309 w 7876309"/>
              <a:gd name="csY18" fmla="*/ 2427064 h 2427064"/>
              <a:gd name="csX19" fmla="*/ 7265895 w 7876309"/>
              <a:gd name="csY19" fmla="*/ 2427064 h 2427064"/>
              <a:gd name="csX20" fmla="*/ 6609536 w 7876309"/>
              <a:gd name="csY20" fmla="*/ 2427064 h 2427064"/>
              <a:gd name="csX21" fmla="*/ 5861286 w 7876309"/>
              <a:gd name="csY21" fmla="*/ 2427064 h 2427064"/>
              <a:gd name="csX22" fmla="*/ 5113037 w 7876309"/>
              <a:gd name="csY22" fmla="*/ 2427064 h 2427064"/>
              <a:gd name="csX23" fmla="*/ 4410733 w 7876309"/>
              <a:gd name="csY23" fmla="*/ 2427064 h 2427064"/>
              <a:gd name="csX24" fmla="*/ 3281795 w 7876309"/>
              <a:gd name="csY24" fmla="*/ 2427064 h 2427064"/>
              <a:gd name="csX25" fmla="*/ 2684508 w 7876309"/>
              <a:gd name="csY25" fmla="*/ 2427064 h 2427064"/>
              <a:gd name="csX26" fmla="*/ 2028149 w 7876309"/>
              <a:gd name="csY26" fmla="*/ 2427064 h 2427064"/>
              <a:gd name="csX27" fmla="*/ 1312718 w 7876309"/>
              <a:gd name="csY27" fmla="*/ 2427064 h 2427064"/>
              <a:gd name="csX28" fmla="*/ 1312718 w 7876309"/>
              <a:gd name="csY28" fmla="*/ 2427064 h 2427064"/>
              <a:gd name="csX29" fmla="*/ 669486 w 7876309"/>
              <a:gd name="csY29" fmla="*/ 2427064 h 2427064"/>
              <a:gd name="csX30" fmla="*/ 0 w 7876309"/>
              <a:gd name="csY30" fmla="*/ 2427064 h 2427064"/>
              <a:gd name="csX31" fmla="*/ 0 w 7876309"/>
              <a:gd name="csY31" fmla="*/ 1926819 h 2427064"/>
              <a:gd name="csX32" fmla="*/ 0 w 7876309"/>
              <a:gd name="csY32" fmla="*/ 1454890 h 2427064"/>
              <a:gd name="csX33" fmla="*/ 0 w 7876309"/>
              <a:gd name="csY33" fmla="*/ 1011277 h 2427064"/>
              <a:gd name="csX34" fmla="*/ -517158 w 7876309"/>
              <a:gd name="csY34" fmla="*/ 797121 h 2427064"/>
              <a:gd name="csX35" fmla="*/ 0 w 7876309"/>
              <a:gd name="csY35" fmla="*/ 404511 h 2427064"/>
              <a:gd name="csX36" fmla="*/ 0 w 7876309"/>
              <a:gd name="csY36" fmla="*/ 0 h 2427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876309" h="2427064" fill="none" extrusionOk="0">
                <a:moveTo>
                  <a:pt x="0" y="0"/>
                </a:moveTo>
                <a:cubicBezTo>
                  <a:pt x="156164" y="2298"/>
                  <a:pt x="420732" y="8574"/>
                  <a:pt x="616977" y="0"/>
                </a:cubicBezTo>
                <a:cubicBezTo>
                  <a:pt x="813222" y="-8574"/>
                  <a:pt x="1106801" y="34504"/>
                  <a:pt x="1312718" y="0"/>
                </a:cubicBezTo>
                <a:lnTo>
                  <a:pt x="1312718" y="0"/>
                </a:lnTo>
                <a:cubicBezTo>
                  <a:pt x="1627553" y="4441"/>
                  <a:pt x="1714005" y="5948"/>
                  <a:pt x="1969077" y="0"/>
                </a:cubicBezTo>
                <a:cubicBezTo>
                  <a:pt x="2224149" y="-5948"/>
                  <a:pt x="2424995" y="-19481"/>
                  <a:pt x="2645127" y="0"/>
                </a:cubicBezTo>
                <a:cubicBezTo>
                  <a:pt x="2865259" y="19481"/>
                  <a:pt x="2965840" y="-14985"/>
                  <a:pt x="3281795" y="0"/>
                </a:cubicBezTo>
                <a:cubicBezTo>
                  <a:pt x="3630434" y="-26909"/>
                  <a:pt x="3797863" y="-32114"/>
                  <a:pt x="3984099" y="0"/>
                </a:cubicBezTo>
                <a:cubicBezTo>
                  <a:pt x="4170335" y="32114"/>
                  <a:pt x="4434539" y="-15576"/>
                  <a:pt x="4686404" y="0"/>
                </a:cubicBezTo>
                <a:cubicBezTo>
                  <a:pt x="4938269" y="15576"/>
                  <a:pt x="5058848" y="-7540"/>
                  <a:pt x="5342763" y="0"/>
                </a:cubicBezTo>
                <a:cubicBezTo>
                  <a:pt x="5626678" y="7540"/>
                  <a:pt x="5883239" y="17669"/>
                  <a:pt x="6091012" y="0"/>
                </a:cubicBezTo>
                <a:cubicBezTo>
                  <a:pt x="6298785" y="-17669"/>
                  <a:pt x="6679918" y="-18471"/>
                  <a:pt x="6839262" y="0"/>
                </a:cubicBezTo>
                <a:cubicBezTo>
                  <a:pt x="6998606" y="18471"/>
                  <a:pt x="7565632" y="37187"/>
                  <a:pt x="7876309" y="0"/>
                </a:cubicBezTo>
                <a:cubicBezTo>
                  <a:pt x="7895884" y="168273"/>
                  <a:pt x="7878634" y="305589"/>
                  <a:pt x="7876309" y="404511"/>
                </a:cubicBezTo>
                <a:lnTo>
                  <a:pt x="7876309" y="404511"/>
                </a:lnTo>
                <a:cubicBezTo>
                  <a:pt x="7867949" y="691686"/>
                  <a:pt x="7874963" y="799705"/>
                  <a:pt x="7876309" y="1011277"/>
                </a:cubicBezTo>
                <a:cubicBezTo>
                  <a:pt x="7853754" y="1111647"/>
                  <a:pt x="7899140" y="1336834"/>
                  <a:pt x="7876309" y="1497364"/>
                </a:cubicBezTo>
                <a:cubicBezTo>
                  <a:pt x="7853478" y="1657894"/>
                  <a:pt x="7891281" y="1800461"/>
                  <a:pt x="7876309" y="1926819"/>
                </a:cubicBezTo>
                <a:cubicBezTo>
                  <a:pt x="7861337" y="2053177"/>
                  <a:pt x="7893527" y="2194624"/>
                  <a:pt x="7876309" y="2427064"/>
                </a:cubicBezTo>
                <a:cubicBezTo>
                  <a:pt x="7749518" y="2409091"/>
                  <a:pt x="7502733" y="2433187"/>
                  <a:pt x="7265895" y="2427064"/>
                </a:cubicBezTo>
                <a:cubicBezTo>
                  <a:pt x="7029057" y="2420941"/>
                  <a:pt x="6850455" y="2409681"/>
                  <a:pt x="6609536" y="2427064"/>
                </a:cubicBezTo>
                <a:cubicBezTo>
                  <a:pt x="6368617" y="2444447"/>
                  <a:pt x="6117507" y="2447735"/>
                  <a:pt x="5861286" y="2427064"/>
                </a:cubicBezTo>
                <a:cubicBezTo>
                  <a:pt x="5605065" y="2406394"/>
                  <a:pt x="5268937" y="2418550"/>
                  <a:pt x="5113037" y="2427064"/>
                </a:cubicBezTo>
                <a:cubicBezTo>
                  <a:pt x="4957137" y="2435578"/>
                  <a:pt x="4655310" y="2460908"/>
                  <a:pt x="4410733" y="2427064"/>
                </a:cubicBezTo>
                <a:cubicBezTo>
                  <a:pt x="4166156" y="2393220"/>
                  <a:pt x="3536638" y="2416975"/>
                  <a:pt x="3281795" y="2427064"/>
                </a:cubicBezTo>
                <a:cubicBezTo>
                  <a:pt x="3046842" y="2408035"/>
                  <a:pt x="2881190" y="2411725"/>
                  <a:pt x="2684508" y="2427064"/>
                </a:cubicBezTo>
                <a:cubicBezTo>
                  <a:pt x="2487826" y="2442403"/>
                  <a:pt x="2287611" y="2438441"/>
                  <a:pt x="2028149" y="2427064"/>
                </a:cubicBezTo>
                <a:cubicBezTo>
                  <a:pt x="1768687" y="2415687"/>
                  <a:pt x="1540626" y="2423756"/>
                  <a:pt x="1312718" y="2427064"/>
                </a:cubicBezTo>
                <a:lnTo>
                  <a:pt x="1312718" y="2427064"/>
                </a:lnTo>
                <a:cubicBezTo>
                  <a:pt x="1066089" y="2407295"/>
                  <a:pt x="919868" y="2415396"/>
                  <a:pt x="669486" y="2427064"/>
                </a:cubicBezTo>
                <a:cubicBezTo>
                  <a:pt x="419104" y="2438732"/>
                  <a:pt x="277585" y="2422374"/>
                  <a:pt x="0" y="2427064"/>
                </a:cubicBezTo>
                <a:cubicBezTo>
                  <a:pt x="24525" y="2258616"/>
                  <a:pt x="12829" y="2028730"/>
                  <a:pt x="0" y="1926819"/>
                </a:cubicBezTo>
                <a:cubicBezTo>
                  <a:pt x="-12829" y="1824909"/>
                  <a:pt x="186" y="1662373"/>
                  <a:pt x="0" y="1454890"/>
                </a:cubicBezTo>
                <a:cubicBezTo>
                  <a:pt x="-186" y="1247407"/>
                  <a:pt x="-21355" y="1147397"/>
                  <a:pt x="0" y="1011277"/>
                </a:cubicBezTo>
                <a:cubicBezTo>
                  <a:pt x="-216812" y="929474"/>
                  <a:pt x="-375497" y="856223"/>
                  <a:pt x="-517158" y="797121"/>
                </a:cubicBezTo>
                <a:cubicBezTo>
                  <a:pt x="-357479" y="658540"/>
                  <a:pt x="-262645" y="592912"/>
                  <a:pt x="0" y="404511"/>
                </a:cubicBezTo>
                <a:cubicBezTo>
                  <a:pt x="9437" y="279605"/>
                  <a:pt x="11862" y="133563"/>
                  <a:pt x="0" y="0"/>
                </a:cubicBezTo>
                <a:close/>
              </a:path>
              <a:path w="7876309" h="2427064" stroke="0" extrusionOk="0">
                <a:moveTo>
                  <a:pt x="0" y="0"/>
                </a:moveTo>
                <a:cubicBezTo>
                  <a:pt x="129392" y="-17666"/>
                  <a:pt x="416176" y="1473"/>
                  <a:pt x="643232" y="0"/>
                </a:cubicBezTo>
                <a:cubicBezTo>
                  <a:pt x="870288" y="-1473"/>
                  <a:pt x="1146913" y="-6306"/>
                  <a:pt x="1312718" y="0"/>
                </a:cubicBezTo>
                <a:lnTo>
                  <a:pt x="1312718" y="0"/>
                </a:lnTo>
                <a:cubicBezTo>
                  <a:pt x="1599307" y="-12150"/>
                  <a:pt x="1729556" y="-13340"/>
                  <a:pt x="2008459" y="0"/>
                </a:cubicBezTo>
                <a:cubicBezTo>
                  <a:pt x="2287362" y="13340"/>
                  <a:pt x="2387362" y="-15538"/>
                  <a:pt x="2664818" y="0"/>
                </a:cubicBezTo>
                <a:cubicBezTo>
                  <a:pt x="2942274" y="15538"/>
                  <a:pt x="3096325" y="-12738"/>
                  <a:pt x="3281795" y="0"/>
                </a:cubicBezTo>
                <a:cubicBezTo>
                  <a:pt x="3406889" y="8115"/>
                  <a:pt x="3630756" y="-15375"/>
                  <a:pt x="3846264" y="0"/>
                </a:cubicBezTo>
                <a:cubicBezTo>
                  <a:pt x="4061772" y="15375"/>
                  <a:pt x="4151555" y="-12283"/>
                  <a:pt x="4410733" y="0"/>
                </a:cubicBezTo>
                <a:cubicBezTo>
                  <a:pt x="4669911" y="12283"/>
                  <a:pt x="4950679" y="14826"/>
                  <a:pt x="5158982" y="0"/>
                </a:cubicBezTo>
                <a:cubicBezTo>
                  <a:pt x="5367285" y="-14826"/>
                  <a:pt x="5551637" y="18292"/>
                  <a:pt x="5677506" y="0"/>
                </a:cubicBezTo>
                <a:cubicBezTo>
                  <a:pt x="5803375" y="-18292"/>
                  <a:pt x="6111393" y="21740"/>
                  <a:pt x="6333865" y="0"/>
                </a:cubicBezTo>
                <a:cubicBezTo>
                  <a:pt x="6556337" y="-21740"/>
                  <a:pt x="6790299" y="1332"/>
                  <a:pt x="6990224" y="0"/>
                </a:cubicBezTo>
                <a:cubicBezTo>
                  <a:pt x="7190149" y="-1332"/>
                  <a:pt x="7647905" y="-7699"/>
                  <a:pt x="7876309" y="0"/>
                </a:cubicBezTo>
                <a:cubicBezTo>
                  <a:pt x="7876354" y="196810"/>
                  <a:pt x="7864952" y="317779"/>
                  <a:pt x="7876309" y="404511"/>
                </a:cubicBezTo>
                <a:lnTo>
                  <a:pt x="7876309" y="404511"/>
                </a:lnTo>
                <a:cubicBezTo>
                  <a:pt x="7904794" y="673831"/>
                  <a:pt x="7901844" y="791828"/>
                  <a:pt x="7876309" y="1011277"/>
                </a:cubicBezTo>
                <a:cubicBezTo>
                  <a:pt x="7858304" y="1121456"/>
                  <a:pt x="7875598" y="1321641"/>
                  <a:pt x="7876309" y="1497364"/>
                </a:cubicBezTo>
                <a:cubicBezTo>
                  <a:pt x="7877020" y="1673087"/>
                  <a:pt x="7897691" y="1778619"/>
                  <a:pt x="7876309" y="1969293"/>
                </a:cubicBezTo>
                <a:cubicBezTo>
                  <a:pt x="7854927" y="2159967"/>
                  <a:pt x="7867937" y="2293434"/>
                  <a:pt x="7876309" y="2427064"/>
                </a:cubicBezTo>
                <a:cubicBezTo>
                  <a:pt x="7713527" y="2428742"/>
                  <a:pt x="7478275" y="2427717"/>
                  <a:pt x="7311840" y="2427064"/>
                </a:cubicBezTo>
                <a:cubicBezTo>
                  <a:pt x="7145405" y="2426411"/>
                  <a:pt x="6857682" y="2437475"/>
                  <a:pt x="6701426" y="2427064"/>
                </a:cubicBezTo>
                <a:cubicBezTo>
                  <a:pt x="6545170" y="2416653"/>
                  <a:pt x="6170267" y="2448254"/>
                  <a:pt x="5953177" y="2427064"/>
                </a:cubicBezTo>
                <a:cubicBezTo>
                  <a:pt x="5736087" y="2405874"/>
                  <a:pt x="5614504" y="2413654"/>
                  <a:pt x="5296818" y="2427064"/>
                </a:cubicBezTo>
                <a:cubicBezTo>
                  <a:pt x="4979132" y="2440474"/>
                  <a:pt x="4870858" y="2427169"/>
                  <a:pt x="4686404" y="2427064"/>
                </a:cubicBezTo>
                <a:cubicBezTo>
                  <a:pt x="4501950" y="2426959"/>
                  <a:pt x="4411535" y="2432209"/>
                  <a:pt x="4167880" y="2427064"/>
                </a:cubicBezTo>
                <a:cubicBezTo>
                  <a:pt x="3924225" y="2421919"/>
                  <a:pt x="3706112" y="2407036"/>
                  <a:pt x="3281795" y="2427064"/>
                </a:cubicBezTo>
                <a:cubicBezTo>
                  <a:pt x="3078184" y="2426273"/>
                  <a:pt x="2806717" y="2435603"/>
                  <a:pt x="2605745" y="2427064"/>
                </a:cubicBezTo>
                <a:cubicBezTo>
                  <a:pt x="2404773" y="2418526"/>
                  <a:pt x="2174201" y="2408047"/>
                  <a:pt x="2008459" y="2427064"/>
                </a:cubicBezTo>
                <a:cubicBezTo>
                  <a:pt x="1842717" y="2446081"/>
                  <a:pt x="1555620" y="2403086"/>
                  <a:pt x="1312718" y="2427064"/>
                </a:cubicBezTo>
                <a:lnTo>
                  <a:pt x="1312718" y="2427064"/>
                </a:lnTo>
                <a:cubicBezTo>
                  <a:pt x="1123196" y="2399292"/>
                  <a:pt x="811752" y="2435104"/>
                  <a:pt x="630105" y="2427064"/>
                </a:cubicBezTo>
                <a:cubicBezTo>
                  <a:pt x="448458" y="2419024"/>
                  <a:pt x="271559" y="2430191"/>
                  <a:pt x="0" y="2427064"/>
                </a:cubicBezTo>
                <a:cubicBezTo>
                  <a:pt x="11335" y="2252485"/>
                  <a:pt x="-16713" y="2097693"/>
                  <a:pt x="0" y="1983451"/>
                </a:cubicBezTo>
                <a:cubicBezTo>
                  <a:pt x="16713" y="1869209"/>
                  <a:pt x="-4007" y="1703839"/>
                  <a:pt x="0" y="1483206"/>
                </a:cubicBezTo>
                <a:cubicBezTo>
                  <a:pt x="4007" y="1262573"/>
                  <a:pt x="18041" y="1227137"/>
                  <a:pt x="0" y="1011277"/>
                </a:cubicBezTo>
                <a:cubicBezTo>
                  <a:pt x="-154884" y="959724"/>
                  <a:pt x="-390508" y="847611"/>
                  <a:pt x="-517158" y="797121"/>
                </a:cubicBezTo>
                <a:cubicBezTo>
                  <a:pt x="-346468" y="628383"/>
                  <a:pt x="-187159" y="544070"/>
                  <a:pt x="0" y="404511"/>
                </a:cubicBezTo>
                <a:cubicBezTo>
                  <a:pt x="-1271" y="225643"/>
                  <a:pt x="380" y="113339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-56566"/>
                      <a:gd name="adj2" fmla="val -1715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❶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申請系統管理者權限</a:t>
            </a:r>
            <a:r>
              <a:rPr lang="en-US" altLang="zh-TW" sz="35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Ctrl+Alt+Delete</a:t>
            </a:r>
            <a:endParaRPr lang="en-US" altLang="zh-TW" sz="35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❷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一定會有登出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登入動作</a:t>
            </a:r>
            <a:endParaRPr lang="en-US" altLang="zh-TW" sz="35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❸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解壓縮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ZIP</a:t>
            </a:r>
          </a:p>
        </p:txBody>
      </p:sp>
    </p:spTree>
    <p:extLst>
      <p:ext uri="{BB962C8B-B14F-4D97-AF65-F5344CB8AC3E}">
        <p14:creationId xmlns:p14="http://schemas.microsoft.com/office/powerpoint/2010/main" val="418690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15F92E3B-2C93-3449-3D5A-D65B29FE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949" y="2647043"/>
            <a:ext cx="4649596" cy="2982410"/>
          </a:xfrm>
          <a:prstGeom prst="rect">
            <a:avLst/>
          </a:prstGeom>
        </p:spPr>
      </p:pic>
      <p:sp>
        <p:nvSpPr>
          <p:cNvPr id="8" name="語音泡泡: 矩形 7">
            <a:extLst>
              <a:ext uri="{FF2B5EF4-FFF2-40B4-BE49-F238E27FC236}">
                <a16:creationId xmlns:a16="http://schemas.microsoft.com/office/drawing/2014/main" id="{266FAB06-EF8A-9DC9-850D-35EA540A9548}"/>
              </a:ext>
            </a:extLst>
          </p:cNvPr>
          <p:cNvSpPr/>
          <p:nvPr/>
        </p:nvSpPr>
        <p:spPr>
          <a:xfrm>
            <a:off x="3760436" y="308667"/>
            <a:ext cx="7721519" cy="1920169"/>
          </a:xfrm>
          <a:custGeom>
            <a:avLst/>
            <a:gdLst>
              <a:gd name="csX0" fmla="*/ 0 w 7721519"/>
              <a:gd name="csY0" fmla="*/ 0 h 1920169"/>
              <a:gd name="csX1" fmla="*/ 604852 w 7721519"/>
              <a:gd name="csY1" fmla="*/ 0 h 1920169"/>
              <a:gd name="csX2" fmla="*/ 1286920 w 7721519"/>
              <a:gd name="csY2" fmla="*/ 0 h 1920169"/>
              <a:gd name="csX3" fmla="*/ 1286920 w 7721519"/>
              <a:gd name="csY3" fmla="*/ 0 h 1920169"/>
              <a:gd name="csX4" fmla="*/ 1872469 w 7721519"/>
              <a:gd name="csY4" fmla="*/ 0 h 1920169"/>
              <a:gd name="csX5" fmla="*/ 2515929 w 7721519"/>
              <a:gd name="csY5" fmla="*/ 0 h 1920169"/>
              <a:gd name="csX6" fmla="*/ 3217300 w 7721519"/>
              <a:gd name="csY6" fmla="*/ 0 h 1920169"/>
              <a:gd name="csX7" fmla="*/ 3905802 w 7721519"/>
              <a:gd name="csY7" fmla="*/ 0 h 1920169"/>
              <a:gd name="csX8" fmla="*/ 4549262 w 7721519"/>
              <a:gd name="csY8" fmla="*/ 0 h 1920169"/>
              <a:gd name="csX9" fmla="*/ 5147680 w 7721519"/>
              <a:gd name="csY9" fmla="*/ 0 h 1920169"/>
              <a:gd name="csX10" fmla="*/ 5836182 w 7721519"/>
              <a:gd name="csY10" fmla="*/ 0 h 1920169"/>
              <a:gd name="csX11" fmla="*/ 6479641 w 7721519"/>
              <a:gd name="csY11" fmla="*/ 0 h 1920169"/>
              <a:gd name="csX12" fmla="*/ 7721519 w 7721519"/>
              <a:gd name="csY12" fmla="*/ 0 h 1920169"/>
              <a:gd name="csX13" fmla="*/ 7721519 w 7721519"/>
              <a:gd name="csY13" fmla="*/ 320028 h 1920169"/>
              <a:gd name="csX14" fmla="*/ 7721519 w 7721519"/>
              <a:gd name="csY14" fmla="*/ 320028 h 1920169"/>
              <a:gd name="csX15" fmla="*/ 7721519 w 7721519"/>
              <a:gd name="csY15" fmla="*/ 800070 h 1920169"/>
              <a:gd name="csX16" fmla="*/ 7721519 w 7721519"/>
              <a:gd name="csY16" fmla="*/ 1337718 h 1920169"/>
              <a:gd name="csX17" fmla="*/ 7721519 w 7721519"/>
              <a:gd name="csY17" fmla="*/ 1920169 h 1920169"/>
              <a:gd name="csX18" fmla="*/ 7078059 w 7721519"/>
              <a:gd name="csY18" fmla="*/ 1920169 h 1920169"/>
              <a:gd name="csX19" fmla="*/ 6569726 w 7721519"/>
              <a:gd name="csY19" fmla="*/ 1920169 h 1920169"/>
              <a:gd name="csX20" fmla="*/ 5881224 w 7721519"/>
              <a:gd name="csY20" fmla="*/ 1920169 h 1920169"/>
              <a:gd name="csX21" fmla="*/ 5372891 w 7721519"/>
              <a:gd name="csY21" fmla="*/ 1920169 h 1920169"/>
              <a:gd name="csX22" fmla="*/ 4729431 w 7721519"/>
              <a:gd name="csY22" fmla="*/ 1920169 h 1920169"/>
              <a:gd name="csX23" fmla="*/ 3995886 w 7721519"/>
              <a:gd name="csY23" fmla="*/ 1920169 h 1920169"/>
              <a:gd name="csX24" fmla="*/ 3217300 w 7721519"/>
              <a:gd name="csY24" fmla="*/ 1920169 h 1920169"/>
              <a:gd name="csX25" fmla="*/ 2554536 w 7721519"/>
              <a:gd name="csY25" fmla="*/ 1920169 h 1920169"/>
              <a:gd name="csX26" fmla="*/ 1949684 w 7721519"/>
              <a:gd name="csY26" fmla="*/ 1920169 h 1920169"/>
              <a:gd name="csX27" fmla="*/ 1286920 w 7721519"/>
              <a:gd name="csY27" fmla="*/ 1920169 h 1920169"/>
              <a:gd name="csX28" fmla="*/ 1286920 w 7721519"/>
              <a:gd name="csY28" fmla="*/ 1920169 h 1920169"/>
              <a:gd name="csX29" fmla="*/ 643460 w 7721519"/>
              <a:gd name="csY29" fmla="*/ 1920169 h 1920169"/>
              <a:gd name="csX30" fmla="*/ 0 w 7721519"/>
              <a:gd name="csY30" fmla="*/ 1920169 h 1920169"/>
              <a:gd name="csX31" fmla="*/ 0 w 7721519"/>
              <a:gd name="csY31" fmla="*/ 1337718 h 1920169"/>
              <a:gd name="csX32" fmla="*/ 0 w 7721519"/>
              <a:gd name="csY32" fmla="*/ 800070 h 1920169"/>
              <a:gd name="csX33" fmla="*/ -472094 w 7721519"/>
              <a:gd name="csY33" fmla="*/ 784427 h 1920169"/>
              <a:gd name="csX34" fmla="*/ 0 w 7721519"/>
              <a:gd name="csY34" fmla="*/ 320028 h 1920169"/>
              <a:gd name="csX35" fmla="*/ 0 w 7721519"/>
              <a:gd name="csY35" fmla="*/ 0 h 19201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7721519" h="1920169" fill="none" extrusionOk="0">
                <a:moveTo>
                  <a:pt x="0" y="0"/>
                </a:moveTo>
                <a:cubicBezTo>
                  <a:pt x="173696" y="23535"/>
                  <a:pt x="442393" y="-12750"/>
                  <a:pt x="604852" y="0"/>
                </a:cubicBezTo>
                <a:cubicBezTo>
                  <a:pt x="767311" y="12750"/>
                  <a:pt x="1009951" y="45"/>
                  <a:pt x="1286920" y="0"/>
                </a:cubicBezTo>
                <a:lnTo>
                  <a:pt x="1286920" y="0"/>
                </a:lnTo>
                <a:cubicBezTo>
                  <a:pt x="1492970" y="10688"/>
                  <a:pt x="1646113" y="-12260"/>
                  <a:pt x="1872469" y="0"/>
                </a:cubicBezTo>
                <a:cubicBezTo>
                  <a:pt x="2098825" y="12260"/>
                  <a:pt x="2309516" y="3428"/>
                  <a:pt x="2515929" y="0"/>
                </a:cubicBezTo>
                <a:cubicBezTo>
                  <a:pt x="2722342" y="-3428"/>
                  <a:pt x="2944648" y="-5895"/>
                  <a:pt x="3217300" y="0"/>
                </a:cubicBezTo>
                <a:cubicBezTo>
                  <a:pt x="3395831" y="-3371"/>
                  <a:pt x="3589317" y="-24217"/>
                  <a:pt x="3905802" y="0"/>
                </a:cubicBezTo>
                <a:cubicBezTo>
                  <a:pt x="4222287" y="24217"/>
                  <a:pt x="4357534" y="21891"/>
                  <a:pt x="4549262" y="0"/>
                </a:cubicBezTo>
                <a:cubicBezTo>
                  <a:pt x="4740990" y="-21891"/>
                  <a:pt x="4887907" y="-16885"/>
                  <a:pt x="5147680" y="0"/>
                </a:cubicBezTo>
                <a:cubicBezTo>
                  <a:pt x="5407453" y="16885"/>
                  <a:pt x="5612987" y="32428"/>
                  <a:pt x="5836182" y="0"/>
                </a:cubicBezTo>
                <a:cubicBezTo>
                  <a:pt x="6059377" y="-32428"/>
                  <a:pt x="6236414" y="2346"/>
                  <a:pt x="6479641" y="0"/>
                </a:cubicBezTo>
                <a:cubicBezTo>
                  <a:pt x="6722868" y="-2346"/>
                  <a:pt x="7420391" y="-55505"/>
                  <a:pt x="7721519" y="0"/>
                </a:cubicBezTo>
                <a:cubicBezTo>
                  <a:pt x="7706243" y="139105"/>
                  <a:pt x="7717101" y="178005"/>
                  <a:pt x="7721519" y="320028"/>
                </a:cubicBezTo>
                <a:lnTo>
                  <a:pt x="7721519" y="320028"/>
                </a:lnTo>
                <a:cubicBezTo>
                  <a:pt x="7739786" y="428795"/>
                  <a:pt x="7745022" y="660664"/>
                  <a:pt x="7721519" y="800070"/>
                </a:cubicBezTo>
                <a:cubicBezTo>
                  <a:pt x="7710821" y="976885"/>
                  <a:pt x="7708098" y="1217965"/>
                  <a:pt x="7721519" y="1337718"/>
                </a:cubicBezTo>
                <a:cubicBezTo>
                  <a:pt x="7734940" y="1457471"/>
                  <a:pt x="7733972" y="1744987"/>
                  <a:pt x="7721519" y="1920169"/>
                </a:cubicBezTo>
                <a:cubicBezTo>
                  <a:pt x="7544096" y="1899945"/>
                  <a:pt x="7295692" y="1911540"/>
                  <a:pt x="7078059" y="1920169"/>
                </a:cubicBezTo>
                <a:cubicBezTo>
                  <a:pt x="6860426" y="1928798"/>
                  <a:pt x="6754956" y="1899850"/>
                  <a:pt x="6569726" y="1920169"/>
                </a:cubicBezTo>
                <a:cubicBezTo>
                  <a:pt x="6384496" y="1940488"/>
                  <a:pt x="6039400" y="1940465"/>
                  <a:pt x="5881224" y="1920169"/>
                </a:cubicBezTo>
                <a:cubicBezTo>
                  <a:pt x="5723048" y="1899873"/>
                  <a:pt x="5525252" y="1927331"/>
                  <a:pt x="5372891" y="1920169"/>
                </a:cubicBezTo>
                <a:cubicBezTo>
                  <a:pt x="5220530" y="1913007"/>
                  <a:pt x="5004998" y="1946746"/>
                  <a:pt x="4729431" y="1920169"/>
                </a:cubicBezTo>
                <a:cubicBezTo>
                  <a:pt x="4453864" y="1893592"/>
                  <a:pt x="4286809" y="1915636"/>
                  <a:pt x="3995886" y="1920169"/>
                </a:cubicBezTo>
                <a:cubicBezTo>
                  <a:pt x="3704964" y="1924702"/>
                  <a:pt x="3390377" y="1916675"/>
                  <a:pt x="3217300" y="1920169"/>
                </a:cubicBezTo>
                <a:cubicBezTo>
                  <a:pt x="3000257" y="1945630"/>
                  <a:pt x="2871502" y="1936776"/>
                  <a:pt x="2554536" y="1920169"/>
                </a:cubicBezTo>
                <a:cubicBezTo>
                  <a:pt x="2237570" y="1903562"/>
                  <a:pt x="2080735" y="1931974"/>
                  <a:pt x="1949684" y="1920169"/>
                </a:cubicBezTo>
                <a:cubicBezTo>
                  <a:pt x="1818633" y="1908364"/>
                  <a:pt x="1481352" y="1889235"/>
                  <a:pt x="1286920" y="1920169"/>
                </a:cubicBezTo>
                <a:lnTo>
                  <a:pt x="1286920" y="1920169"/>
                </a:lnTo>
                <a:cubicBezTo>
                  <a:pt x="1001111" y="1923083"/>
                  <a:pt x="798397" y="1951427"/>
                  <a:pt x="643460" y="1920169"/>
                </a:cubicBezTo>
                <a:cubicBezTo>
                  <a:pt x="488523" y="1888911"/>
                  <a:pt x="197243" y="1920040"/>
                  <a:pt x="0" y="1920169"/>
                </a:cubicBezTo>
                <a:cubicBezTo>
                  <a:pt x="-9471" y="1682525"/>
                  <a:pt x="26110" y="1562269"/>
                  <a:pt x="0" y="1337718"/>
                </a:cubicBezTo>
                <a:cubicBezTo>
                  <a:pt x="-26110" y="1113167"/>
                  <a:pt x="-5232" y="1036288"/>
                  <a:pt x="0" y="800070"/>
                </a:cubicBezTo>
                <a:cubicBezTo>
                  <a:pt x="-170219" y="790876"/>
                  <a:pt x="-329757" y="793799"/>
                  <a:pt x="-472094" y="784427"/>
                </a:cubicBezTo>
                <a:cubicBezTo>
                  <a:pt x="-260397" y="555287"/>
                  <a:pt x="-232564" y="527944"/>
                  <a:pt x="0" y="320028"/>
                </a:cubicBezTo>
                <a:cubicBezTo>
                  <a:pt x="14170" y="241829"/>
                  <a:pt x="6861" y="82040"/>
                  <a:pt x="0" y="0"/>
                </a:cubicBezTo>
                <a:close/>
              </a:path>
              <a:path w="7721519" h="1920169" stroke="0" extrusionOk="0">
                <a:moveTo>
                  <a:pt x="0" y="0"/>
                </a:moveTo>
                <a:cubicBezTo>
                  <a:pt x="243875" y="-24356"/>
                  <a:pt x="430129" y="9579"/>
                  <a:pt x="630591" y="0"/>
                </a:cubicBezTo>
                <a:cubicBezTo>
                  <a:pt x="831053" y="-9579"/>
                  <a:pt x="1020775" y="4319"/>
                  <a:pt x="1286920" y="0"/>
                </a:cubicBezTo>
                <a:lnTo>
                  <a:pt x="1286920" y="0"/>
                </a:lnTo>
                <a:cubicBezTo>
                  <a:pt x="1570662" y="1054"/>
                  <a:pt x="1733710" y="32171"/>
                  <a:pt x="1968988" y="0"/>
                </a:cubicBezTo>
                <a:cubicBezTo>
                  <a:pt x="2204266" y="-32171"/>
                  <a:pt x="2344459" y="-18711"/>
                  <a:pt x="2612448" y="0"/>
                </a:cubicBezTo>
                <a:cubicBezTo>
                  <a:pt x="2880437" y="18711"/>
                  <a:pt x="2993107" y="-29032"/>
                  <a:pt x="3217300" y="0"/>
                </a:cubicBezTo>
                <a:cubicBezTo>
                  <a:pt x="3358727" y="-22970"/>
                  <a:pt x="3530087" y="-10065"/>
                  <a:pt x="3770675" y="0"/>
                </a:cubicBezTo>
                <a:cubicBezTo>
                  <a:pt x="4011263" y="10065"/>
                  <a:pt x="4138503" y="-1489"/>
                  <a:pt x="4324051" y="0"/>
                </a:cubicBezTo>
                <a:cubicBezTo>
                  <a:pt x="4509599" y="1489"/>
                  <a:pt x="4748864" y="-11813"/>
                  <a:pt x="5057595" y="0"/>
                </a:cubicBezTo>
                <a:cubicBezTo>
                  <a:pt x="5366326" y="11813"/>
                  <a:pt x="5387562" y="-3233"/>
                  <a:pt x="5565928" y="0"/>
                </a:cubicBezTo>
                <a:cubicBezTo>
                  <a:pt x="5744294" y="3233"/>
                  <a:pt x="6044669" y="6163"/>
                  <a:pt x="6209388" y="0"/>
                </a:cubicBezTo>
                <a:cubicBezTo>
                  <a:pt x="6374107" y="-6163"/>
                  <a:pt x="6538192" y="2059"/>
                  <a:pt x="6852848" y="0"/>
                </a:cubicBezTo>
                <a:cubicBezTo>
                  <a:pt x="7167504" y="-2059"/>
                  <a:pt x="7489581" y="-7020"/>
                  <a:pt x="7721519" y="0"/>
                </a:cubicBezTo>
                <a:cubicBezTo>
                  <a:pt x="7732361" y="83318"/>
                  <a:pt x="7721765" y="209388"/>
                  <a:pt x="7721519" y="320028"/>
                </a:cubicBezTo>
                <a:lnTo>
                  <a:pt x="7721519" y="320028"/>
                </a:lnTo>
                <a:cubicBezTo>
                  <a:pt x="7723408" y="539537"/>
                  <a:pt x="7733109" y="601866"/>
                  <a:pt x="7721519" y="800070"/>
                </a:cubicBezTo>
                <a:cubicBezTo>
                  <a:pt x="7698568" y="935395"/>
                  <a:pt x="7721537" y="1156803"/>
                  <a:pt x="7721519" y="1371320"/>
                </a:cubicBezTo>
                <a:cubicBezTo>
                  <a:pt x="7721502" y="1585837"/>
                  <a:pt x="7748937" y="1708645"/>
                  <a:pt x="7721519" y="1920169"/>
                </a:cubicBezTo>
                <a:cubicBezTo>
                  <a:pt x="7486941" y="1917843"/>
                  <a:pt x="7339118" y="1921171"/>
                  <a:pt x="7213186" y="1920169"/>
                </a:cubicBezTo>
                <a:cubicBezTo>
                  <a:pt x="7087254" y="1919167"/>
                  <a:pt x="6828364" y="1917395"/>
                  <a:pt x="6659810" y="1920169"/>
                </a:cubicBezTo>
                <a:cubicBezTo>
                  <a:pt x="6491256" y="1922943"/>
                  <a:pt x="6192950" y="1908149"/>
                  <a:pt x="6061393" y="1920169"/>
                </a:cubicBezTo>
                <a:cubicBezTo>
                  <a:pt x="5929836" y="1932189"/>
                  <a:pt x="5636470" y="1918841"/>
                  <a:pt x="5327848" y="1920169"/>
                </a:cubicBezTo>
                <a:cubicBezTo>
                  <a:pt x="5019227" y="1921497"/>
                  <a:pt x="4906661" y="1911780"/>
                  <a:pt x="4684388" y="1920169"/>
                </a:cubicBezTo>
                <a:cubicBezTo>
                  <a:pt x="4462115" y="1928558"/>
                  <a:pt x="4356159" y="1906522"/>
                  <a:pt x="4085971" y="1920169"/>
                </a:cubicBezTo>
                <a:cubicBezTo>
                  <a:pt x="3815783" y="1933816"/>
                  <a:pt x="3522477" y="1887685"/>
                  <a:pt x="3217300" y="1920169"/>
                </a:cubicBezTo>
                <a:cubicBezTo>
                  <a:pt x="2996248" y="1896379"/>
                  <a:pt x="2882543" y="1947876"/>
                  <a:pt x="2631751" y="1920169"/>
                </a:cubicBezTo>
                <a:cubicBezTo>
                  <a:pt x="2380959" y="1892462"/>
                  <a:pt x="2138901" y="1946591"/>
                  <a:pt x="1968988" y="1920169"/>
                </a:cubicBezTo>
                <a:cubicBezTo>
                  <a:pt x="1799075" y="1893747"/>
                  <a:pt x="1527898" y="1951196"/>
                  <a:pt x="1286920" y="1920169"/>
                </a:cubicBezTo>
                <a:lnTo>
                  <a:pt x="1286920" y="1920169"/>
                </a:lnTo>
                <a:cubicBezTo>
                  <a:pt x="1043400" y="1951189"/>
                  <a:pt x="811163" y="1946026"/>
                  <a:pt x="656329" y="1920169"/>
                </a:cubicBezTo>
                <a:cubicBezTo>
                  <a:pt x="501495" y="1894312"/>
                  <a:pt x="165921" y="1914397"/>
                  <a:pt x="0" y="1920169"/>
                </a:cubicBezTo>
                <a:cubicBezTo>
                  <a:pt x="5412" y="1798327"/>
                  <a:pt x="-16204" y="1526353"/>
                  <a:pt x="0" y="1348919"/>
                </a:cubicBezTo>
                <a:cubicBezTo>
                  <a:pt x="16204" y="1171485"/>
                  <a:pt x="-2441" y="1042740"/>
                  <a:pt x="0" y="800070"/>
                </a:cubicBezTo>
                <a:cubicBezTo>
                  <a:pt x="-219884" y="782960"/>
                  <a:pt x="-316549" y="787643"/>
                  <a:pt x="-472094" y="784427"/>
                </a:cubicBezTo>
                <a:cubicBezTo>
                  <a:pt x="-323529" y="635188"/>
                  <a:pt x="-187096" y="525075"/>
                  <a:pt x="0" y="320028"/>
                </a:cubicBezTo>
                <a:cubicBezTo>
                  <a:pt x="-3830" y="168923"/>
                  <a:pt x="-8164" y="12013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-56114"/>
                      <a:gd name="adj2" fmla="val -9148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❹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進到解壓縮的資料夾，找到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.bat</a:t>
            </a:r>
          </a:p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❺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對著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.bat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按下右鍵，選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以系統管理員身份執行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565FD823-2AE1-5E3F-04CE-EC5A73D8105E}"/>
              </a:ext>
            </a:extLst>
          </p:cNvPr>
          <p:cNvSpPr/>
          <p:nvPr/>
        </p:nvSpPr>
        <p:spPr>
          <a:xfrm>
            <a:off x="2264091" y="5221109"/>
            <a:ext cx="1960652" cy="366780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271D828-4845-E7D7-2233-2EA3B25F7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033" y="2647043"/>
            <a:ext cx="4377018" cy="2982410"/>
          </a:xfrm>
          <a:prstGeom prst="rect">
            <a:avLst/>
          </a:prstGeom>
        </p:spPr>
      </p:pic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3C0D7663-69E0-D8B0-3007-EBA4AF66795B}"/>
              </a:ext>
            </a:extLst>
          </p:cNvPr>
          <p:cNvSpPr/>
          <p:nvPr/>
        </p:nvSpPr>
        <p:spPr>
          <a:xfrm>
            <a:off x="8942327" y="4349362"/>
            <a:ext cx="903696" cy="366780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148CCF5-75B0-8FD9-7CA3-11F247FA4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949" y="201836"/>
            <a:ext cx="1953491" cy="2262956"/>
          </a:xfrm>
          <a:prstGeom prst="rect">
            <a:avLst/>
          </a:prstGeom>
          <a:effectLst>
            <a:softEdge rad="0"/>
          </a:effectLst>
        </p:spPr>
      </p:pic>
      <p:sp>
        <p:nvSpPr>
          <p:cNvPr id="10" name="語音泡泡: 矩形 9">
            <a:extLst>
              <a:ext uri="{FF2B5EF4-FFF2-40B4-BE49-F238E27FC236}">
                <a16:creationId xmlns:a16="http://schemas.microsoft.com/office/drawing/2014/main" id="{92F9A705-8199-1083-3FD4-9BD163ED66A3}"/>
              </a:ext>
            </a:extLst>
          </p:cNvPr>
          <p:cNvSpPr/>
          <p:nvPr/>
        </p:nvSpPr>
        <p:spPr>
          <a:xfrm>
            <a:off x="7496778" y="5134348"/>
            <a:ext cx="2911880" cy="968785"/>
          </a:xfrm>
          <a:prstGeom prst="wedgeRectCallout">
            <a:avLst>
              <a:gd name="adj1" fmla="val 18233"/>
              <a:gd name="adj2" fmla="val -93770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可能會跳出安全性警告，請直接按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執行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47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AA64D-BD07-FA5D-D7FB-ACB61B099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B204818-F422-2BFF-251F-8D9E904E5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78" y="68481"/>
            <a:ext cx="1414581" cy="1638674"/>
          </a:xfrm>
          <a:prstGeom prst="rect">
            <a:avLst/>
          </a:prstGeom>
          <a:effectLst>
            <a:softEdge rad="0"/>
          </a:effectLst>
        </p:spPr>
      </p:pic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BA070956-0694-A25C-0356-81458F7EFED9}"/>
              </a:ext>
            </a:extLst>
          </p:cNvPr>
          <p:cNvSpPr/>
          <p:nvPr/>
        </p:nvSpPr>
        <p:spPr>
          <a:xfrm>
            <a:off x="2062808" y="181769"/>
            <a:ext cx="4795192" cy="906309"/>
          </a:xfrm>
          <a:custGeom>
            <a:avLst/>
            <a:gdLst>
              <a:gd name="csX0" fmla="*/ 0 w 4795192"/>
              <a:gd name="csY0" fmla="*/ 0 h 906309"/>
              <a:gd name="csX1" fmla="*/ 415583 w 4795192"/>
              <a:gd name="csY1" fmla="*/ 0 h 906309"/>
              <a:gd name="csX2" fmla="*/ 799199 w 4795192"/>
              <a:gd name="csY2" fmla="*/ 0 h 906309"/>
              <a:gd name="csX3" fmla="*/ 799199 w 4795192"/>
              <a:gd name="csY3" fmla="*/ 0 h 906309"/>
              <a:gd name="csX4" fmla="*/ 1398598 w 4795192"/>
              <a:gd name="csY4" fmla="*/ 0 h 906309"/>
              <a:gd name="csX5" fmla="*/ 1997997 w 4795192"/>
              <a:gd name="csY5" fmla="*/ 0 h 906309"/>
              <a:gd name="csX6" fmla="*/ 2613380 w 4795192"/>
              <a:gd name="csY6" fmla="*/ 0 h 906309"/>
              <a:gd name="csX7" fmla="*/ 3284707 w 4795192"/>
              <a:gd name="csY7" fmla="*/ 0 h 906309"/>
              <a:gd name="csX8" fmla="*/ 4039949 w 4795192"/>
              <a:gd name="csY8" fmla="*/ 0 h 906309"/>
              <a:gd name="csX9" fmla="*/ 4795192 w 4795192"/>
              <a:gd name="csY9" fmla="*/ 0 h 906309"/>
              <a:gd name="csX10" fmla="*/ 4795192 w 4795192"/>
              <a:gd name="csY10" fmla="*/ 151052 h 906309"/>
              <a:gd name="csX11" fmla="*/ 4795192 w 4795192"/>
              <a:gd name="csY11" fmla="*/ 151052 h 906309"/>
              <a:gd name="csX12" fmla="*/ 4795192 w 4795192"/>
              <a:gd name="csY12" fmla="*/ 377629 h 906309"/>
              <a:gd name="csX13" fmla="*/ 4795192 w 4795192"/>
              <a:gd name="csY13" fmla="*/ 906309 h 906309"/>
              <a:gd name="csX14" fmla="*/ 4151837 w 4795192"/>
              <a:gd name="csY14" fmla="*/ 906309 h 906309"/>
              <a:gd name="csX15" fmla="*/ 3536454 w 4795192"/>
              <a:gd name="csY15" fmla="*/ 906309 h 906309"/>
              <a:gd name="csX16" fmla="*/ 2837156 w 4795192"/>
              <a:gd name="csY16" fmla="*/ 906309 h 906309"/>
              <a:gd name="csX17" fmla="*/ 1997997 w 4795192"/>
              <a:gd name="csY17" fmla="*/ 906309 h 906309"/>
              <a:gd name="csX18" fmla="*/ 1410586 w 4795192"/>
              <a:gd name="csY18" fmla="*/ 906309 h 906309"/>
              <a:gd name="csX19" fmla="*/ 799199 w 4795192"/>
              <a:gd name="csY19" fmla="*/ 906309 h 906309"/>
              <a:gd name="csX20" fmla="*/ 799199 w 4795192"/>
              <a:gd name="csY20" fmla="*/ 906309 h 906309"/>
              <a:gd name="csX21" fmla="*/ 423575 w 4795192"/>
              <a:gd name="csY21" fmla="*/ 906309 h 906309"/>
              <a:gd name="csX22" fmla="*/ 0 w 4795192"/>
              <a:gd name="csY22" fmla="*/ 906309 h 906309"/>
              <a:gd name="csX23" fmla="*/ 0 w 4795192"/>
              <a:gd name="csY23" fmla="*/ 377629 h 906309"/>
              <a:gd name="csX24" fmla="*/ -293178 w 4795192"/>
              <a:gd name="csY24" fmla="*/ 370245 h 906309"/>
              <a:gd name="csX25" fmla="*/ 0 w 4795192"/>
              <a:gd name="csY25" fmla="*/ 151052 h 906309"/>
              <a:gd name="csX26" fmla="*/ 0 w 4795192"/>
              <a:gd name="csY26" fmla="*/ 0 h 9063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795192" h="906309" fill="none" extrusionOk="0">
                <a:moveTo>
                  <a:pt x="0" y="0"/>
                </a:moveTo>
                <a:cubicBezTo>
                  <a:pt x="183795" y="12303"/>
                  <a:pt x="237343" y="3458"/>
                  <a:pt x="415583" y="0"/>
                </a:cubicBezTo>
                <a:cubicBezTo>
                  <a:pt x="593823" y="-3458"/>
                  <a:pt x="665651" y="-8197"/>
                  <a:pt x="799199" y="0"/>
                </a:cubicBezTo>
                <a:lnTo>
                  <a:pt x="799199" y="0"/>
                </a:lnTo>
                <a:cubicBezTo>
                  <a:pt x="1008205" y="27361"/>
                  <a:pt x="1104653" y="-28276"/>
                  <a:pt x="1398598" y="0"/>
                </a:cubicBezTo>
                <a:cubicBezTo>
                  <a:pt x="1692543" y="28276"/>
                  <a:pt x="1701429" y="6308"/>
                  <a:pt x="1997997" y="0"/>
                </a:cubicBezTo>
                <a:cubicBezTo>
                  <a:pt x="2158836" y="26506"/>
                  <a:pt x="2319312" y="16171"/>
                  <a:pt x="2613380" y="0"/>
                </a:cubicBezTo>
                <a:cubicBezTo>
                  <a:pt x="2907448" y="-16171"/>
                  <a:pt x="2988623" y="-31252"/>
                  <a:pt x="3284707" y="0"/>
                </a:cubicBezTo>
                <a:cubicBezTo>
                  <a:pt x="3580791" y="31252"/>
                  <a:pt x="3759631" y="25215"/>
                  <a:pt x="4039949" y="0"/>
                </a:cubicBezTo>
                <a:cubicBezTo>
                  <a:pt x="4320267" y="-25215"/>
                  <a:pt x="4466185" y="-13466"/>
                  <a:pt x="4795192" y="0"/>
                </a:cubicBezTo>
                <a:cubicBezTo>
                  <a:pt x="4794170" y="41778"/>
                  <a:pt x="4801077" y="92940"/>
                  <a:pt x="4795192" y="151052"/>
                </a:cubicBezTo>
                <a:lnTo>
                  <a:pt x="4795192" y="151052"/>
                </a:lnTo>
                <a:cubicBezTo>
                  <a:pt x="4798524" y="237343"/>
                  <a:pt x="4796515" y="273422"/>
                  <a:pt x="4795192" y="377629"/>
                </a:cubicBezTo>
                <a:cubicBezTo>
                  <a:pt x="4819303" y="526213"/>
                  <a:pt x="4778155" y="799364"/>
                  <a:pt x="4795192" y="906309"/>
                </a:cubicBezTo>
                <a:cubicBezTo>
                  <a:pt x="4564905" y="894428"/>
                  <a:pt x="4393143" y="903860"/>
                  <a:pt x="4151837" y="906309"/>
                </a:cubicBezTo>
                <a:cubicBezTo>
                  <a:pt x="3910531" y="908758"/>
                  <a:pt x="3825802" y="912755"/>
                  <a:pt x="3536454" y="906309"/>
                </a:cubicBezTo>
                <a:cubicBezTo>
                  <a:pt x="3247106" y="899863"/>
                  <a:pt x="3172430" y="911609"/>
                  <a:pt x="2837156" y="906309"/>
                </a:cubicBezTo>
                <a:cubicBezTo>
                  <a:pt x="2501882" y="901009"/>
                  <a:pt x="2322490" y="900910"/>
                  <a:pt x="1997997" y="906309"/>
                </a:cubicBezTo>
                <a:cubicBezTo>
                  <a:pt x="1737324" y="883634"/>
                  <a:pt x="1685807" y="933928"/>
                  <a:pt x="1410586" y="906309"/>
                </a:cubicBezTo>
                <a:cubicBezTo>
                  <a:pt x="1135365" y="878690"/>
                  <a:pt x="1073210" y="909470"/>
                  <a:pt x="799199" y="906309"/>
                </a:cubicBezTo>
                <a:lnTo>
                  <a:pt x="799199" y="906309"/>
                </a:lnTo>
                <a:cubicBezTo>
                  <a:pt x="697791" y="893218"/>
                  <a:pt x="601807" y="889957"/>
                  <a:pt x="423575" y="906309"/>
                </a:cubicBezTo>
                <a:cubicBezTo>
                  <a:pt x="245343" y="922661"/>
                  <a:pt x="163633" y="903398"/>
                  <a:pt x="0" y="906309"/>
                </a:cubicBezTo>
                <a:cubicBezTo>
                  <a:pt x="25953" y="650066"/>
                  <a:pt x="-19372" y="497372"/>
                  <a:pt x="0" y="377629"/>
                </a:cubicBezTo>
                <a:cubicBezTo>
                  <a:pt x="-95236" y="377310"/>
                  <a:pt x="-188985" y="359284"/>
                  <a:pt x="-293178" y="370245"/>
                </a:cubicBezTo>
                <a:cubicBezTo>
                  <a:pt x="-232610" y="313771"/>
                  <a:pt x="-124673" y="224555"/>
                  <a:pt x="0" y="151052"/>
                </a:cubicBezTo>
                <a:cubicBezTo>
                  <a:pt x="-6044" y="78069"/>
                  <a:pt x="1286" y="71208"/>
                  <a:pt x="0" y="0"/>
                </a:cubicBezTo>
                <a:close/>
              </a:path>
              <a:path w="4795192" h="906309" stroke="0" extrusionOk="0">
                <a:moveTo>
                  <a:pt x="0" y="0"/>
                </a:moveTo>
                <a:cubicBezTo>
                  <a:pt x="153259" y="-18845"/>
                  <a:pt x="207981" y="3447"/>
                  <a:pt x="391608" y="0"/>
                </a:cubicBezTo>
                <a:cubicBezTo>
                  <a:pt x="575235" y="-3447"/>
                  <a:pt x="702166" y="2358"/>
                  <a:pt x="799199" y="0"/>
                </a:cubicBezTo>
                <a:lnTo>
                  <a:pt x="799199" y="0"/>
                </a:lnTo>
                <a:cubicBezTo>
                  <a:pt x="933777" y="29002"/>
                  <a:pt x="1213546" y="19207"/>
                  <a:pt x="1422574" y="0"/>
                </a:cubicBezTo>
                <a:cubicBezTo>
                  <a:pt x="1631602" y="-19207"/>
                  <a:pt x="1873997" y="-27076"/>
                  <a:pt x="1997997" y="0"/>
                </a:cubicBezTo>
                <a:cubicBezTo>
                  <a:pt x="2271528" y="-25581"/>
                  <a:pt x="2337106" y="-10496"/>
                  <a:pt x="2641352" y="0"/>
                </a:cubicBezTo>
                <a:cubicBezTo>
                  <a:pt x="2945599" y="10496"/>
                  <a:pt x="3028826" y="29544"/>
                  <a:pt x="3396595" y="0"/>
                </a:cubicBezTo>
                <a:cubicBezTo>
                  <a:pt x="3764364" y="-29544"/>
                  <a:pt x="3746113" y="-17496"/>
                  <a:pt x="4039949" y="0"/>
                </a:cubicBezTo>
                <a:cubicBezTo>
                  <a:pt x="4333785" y="17496"/>
                  <a:pt x="4592805" y="35320"/>
                  <a:pt x="4795192" y="0"/>
                </a:cubicBezTo>
                <a:cubicBezTo>
                  <a:pt x="4799512" y="44130"/>
                  <a:pt x="4794982" y="79707"/>
                  <a:pt x="4795192" y="151052"/>
                </a:cubicBezTo>
                <a:lnTo>
                  <a:pt x="4795192" y="151052"/>
                </a:lnTo>
                <a:cubicBezTo>
                  <a:pt x="4803827" y="211832"/>
                  <a:pt x="4794134" y="320265"/>
                  <a:pt x="4795192" y="377629"/>
                </a:cubicBezTo>
                <a:cubicBezTo>
                  <a:pt x="4777129" y="499408"/>
                  <a:pt x="4769790" y="672989"/>
                  <a:pt x="4795192" y="906309"/>
                </a:cubicBezTo>
                <a:cubicBezTo>
                  <a:pt x="4419436" y="884477"/>
                  <a:pt x="4309134" y="930099"/>
                  <a:pt x="4039949" y="906309"/>
                </a:cubicBezTo>
                <a:cubicBezTo>
                  <a:pt x="3770764" y="882519"/>
                  <a:pt x="3612293" y="934590"/>
                  <a:pt x="3284707" y="906309"/>
                </a:cubicBezTo>
                <a:cubicBezTo>
                  <a:pt x="2957121" y="878028"/>
                  <a:pt x="2367997" y="929328"/>
                  <a:pt x="1997997" y="906309"/>
                </a:cubicBezTo>
                <a:cubicBezTo>
                  <a:pt x="1857645" y="898585"/>
                  <a:pt x="1698260" y="880351"/>
                  <a:pt x="1410586" y="906309"/>
                </a:cubicBezTo>
                <a:cubicBezTo>
                  <a:pt x="1122912" y="932267"/>
                  <a:pt x="1002920" y="910727"/>
                  <a:pt x="799199" y="906309"/>
                </a:cubicBezTo>
                <a:lnTo>
                  <a:pt x="799199" y="906309"/>
                </a:lnTo>
                <a:cubicBezTo>
                  <a:pt x="641396" y="904590"/>
                  <a:pt x="562679" y="907016"/>
                  <a:pt x="415583" y="906309"/>
                </a:cubicBezTo>
                <a:cubicBezTo>
                  <a:pt x="268487" y="905602"/>
                  <a:pt x="141695" y="892864"/>
                  <a:pt x="0" y="906309"/>
                </a:cubicBezTo>
                <a:cubicBezTo>
                  <a:pt x="7207" y="726409"/>
                  <a:pt x="-19346" y="592519"/>
                  <a:pt x="0" y="377629"/>
                </a:cubicBezTo>
                <a:cubicBezTo>
                  <a:pt x="-64922" y="365469"/>
                  <a:pt x="-228530" y="384218"/>
                  <a:pt x="-293178" y="370245"/>
                </a:cubicBezTo>
                <a:cubicBezTo>
                  <a:pt x="-210685" y="286176"/>
                  <a:pt x="-85674" y="201019"/>
                  <a:pt x="0" y="151052"/>
                </a:cubicBezTo>
                <a:cubicBezTo>
                  <a:pt x="-2512" y="106134"/>
                  <a:pt x="411" y="46856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-56114"/>
                      <a:gd name="adj2" fmla="val -9148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❻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對著畫面按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[Y]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2865BD8B-983A-E9C7-770A-AEEE6ECE8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07" y="1088078"/>
            <a:ext cx="9871440" cy="5640823"/>
          </a:xfrm>
          <a:prstGeom prst="rect">
            <a:avLst/>
          </a:prstGeom>
        </p:spPr>
      </p:pic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B6EF5659-38E5-7013-0E44-D57BFE6EEAF5}"/>
              </a:ext>
            </a:extLst>
          </p:cNvPr>
          <p:cNvSpPr/>
          <p:nvPr/>
        </p:nvSpPr>
        <p:spPr>
          <a:xfrm>
            <a:off x="3924307" y="4684097"/>
            <a:ext cx="431919" cy="406608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03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5B0D082-745F-A6D8-B262-53103BB003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831"/>
          <a:stretch>
            <a:fillRect/>
          </a:stretch>
        </p:blipFill>
        <p:spPr>
          <a:xfrm>
            <a:off x="2972700" y="724010"/>
            <a:ext cx="6246599" cy="597801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416EEE8-4CA3-B791-796D-EAB6E55CF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30" y="181769"/>
            <a:ext cx="1414581" cy="1638674"/>
          </a:xfrm>
          <a:prstGeom prst="rect">
            <a:avLst/>
          </a:prstGeom>
          <a:effectLst>
            <a:softEdge rad="0"/>
          </a:effectLst>
        </p:spPr>
      </p:pic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A841DC19-F69E-7FB0-8648-F4A82B299B94}"/>
              </a:ext>
            </a:extLst>
          </p:cNvPr>
          <p:cNvSpPr/>
          <p:nvPr/>
        </p:nvSpPr>
        <p:spPr>
          <a:xfrm>
            <a:off x="2213149" y="155976"/>
            <a:ext cx="8510269" cy="1205233"/>
          </a:xfrm>
          <a:custGeom>
            <a:avLst/>
            <a:gdLst>
              <a:gd name="csX0" fmla="*/ 0 w 8510269"/>
              <a:gd name="csY0" fmla="*/ 0 h 1205233"/>
              <a:gd name="csX1" fmla="*/ 472793 w 8510269"/>
              <a:gd name="csY1" fmla="*/ 0 h 1205233"/>
              <a:gd name="csX2" fmla="*/ 973953 w 8510269"/>
              <a:gd name="csY2" fmla="*/ 0 h 1205233"/>
              <a:gd name="csX3" fmla="*/ 1418378 w 8510269"/>
              <a:gd name="csY3" fmla="*/ 0 h 1205233"/>
              <a:gd name="csX4" fmla="*/ 1418378 w 8510269"/>
              <a:gd name="csY4" fmla="*/ 0 h 1205233"/>
              <a:gd name="csX5" fmla="*/ 1928994 w 8510269"/>
              <a:gd name="csY5" fmla="*/ 0 h 1205233"/>
              <a:gd name="csX6" fmla="*/ 2397059 w 8510269"/>
              <a:gd name="csY6" fmla="*/ 0 h 1205233"/>
              <a:gd name="csX7" fmla="*/ 2971502 w 8510269"/>
              <a:gd name="csY7" fmla="*/ 0 h 1205233"/>
              <a:gd name="csX8" fmla="*/ 3545945 w 8510269"/>
              <a:gd name="csY8" fmla="*/ 0 h 1205233"/>
              <a:gd name="csX9" fmla="*/ 4265772 w 8510269"/>
              <a:gd name="csY9" fmla="*/ 0 h 1205233"/>
              <a:gd name="csX10" fmla="*/ 4935956 w 8510269"/>
              <a:gd name="csY10" fmla="*/ 0 h 1205233"/>
              <a:gd name="csX11" fmla="*/ 5457210 w 8510269"/>
              <a:gd name="csY11" fmla="*/ 0 h 1205233"/>
              <a:gd name="csX12" fmla="*/ 6177037 w 8510269"/>
              <a:gd name="csY12" fmla="*/ 0 h 1205233"/>
              <a:gd name="csX13" fmla="*/ 6797577 w 8510269"/>
              <a:gd name="csY13" fmla="*/ 0 h 1205233"/>
              <a:gd name="csX14" fmla="*/ 7269188 w 8510269"/>
              <a:gd name="csY14" fmla="*/ 0 h 1205233"/>
              <a:gd name="csX15" fmla="*/ 7889729 w 8510269"/>
              <a:gd name="csY15" fmla="*/ 0 h 1205233"/>
              <a:gd name="csX16" fmla="*/ 8510269 w 8510269"/>
              <a:gd name="csY16" fmla="*/ 0 h 1205233"/>
              <a:gd name="csX17" fmla="*/ 8510269 w 8510269"/>
              <a:gd name="csY17" fmla="*/ 200872 h 1205233"/>
              <a:gd name="csX18" fmla="*/ 8510269 w 8510269"/>
              <a:gd name="csY18" fmla="*/ 200872 h 1205233"/>
              <a:gd name="csX19" fmla="*/ 8510269 w 8510269"/>
              <a:gd name="csY19" fmla="*/ 502180 h 1205233"/>
              <a:gd name="csX20" fmla="*/ 8510269 w 8510269"/>
              <a:gd name="csY20" fmla="*/ 839645 h 1205233"/>
              <a:gd name="csX21" fmla="*/ 8510269 w 8510269"/>
              <a:gd name="csY21" fmla="*/ 1205233 h 1205233"/>
              <a:gd name="csX22" fmla="*/ 7939372 w 8510269"/>
              <a:gd name="csY22" fmla="*/ 1205233 h 1205233"/>
              <a:gd name="csX23" fmla="*/ 7269188 w 8510269"/>
              <a:gd name="csY23" fmla="*/ 1205233 h 1205233"/>
              <a:gd name="csX24" fmla="*/ 6549361 w 8510269"/>
              <a:gd name="csY24" fmla="*/ 1205233 h 1205233"/>
              <a:gd name="csX25" fmla="*/ 6077750 w 8510269"/>
              <a:gd name="csY25" fmla="*/ 1205233 h 1205233"/>
              <a:gd name="csX26" fmla="*/ 5606139 w 8510269"/>
              <a:gd name="csY26" fmla="*/ 1205233 h 1205233"/>
              <a:gd name="csX27" fmla="*/ 4886312 w 8510269"/>
              <a:gd name="csY27" fmla="*/ 1205233 h 1205233"/>
              <a:gd name="csX28" fmla="*/ 4414702 w 8510269"/>
              <a:gd name="csY28" fmla="*/ 1205233 h 1205233"/>
              <a:gd name="csX29" fmla="*/ 3545945 w 8510269"/>
              <a:gd name="csY29" fmla="*/ 1205233 h 1205233"/>
              <a:gd name="csX30" fmla="*/ 3056605 w 8510269"/>
              <a:gd name="csY30" fmla="*/ 1205233 h 1205233"/>
              <a:gd name="csX31" fmla="*/ 2588540 w 8510269"/>
              <a:gd name="csY31" fmla="*/ 1205233 h 1205233"/>
              <a:gd name="csX32" fmla="*/ 2014097 w 8510269"/>
              <a:gd name="csY32" fmla="*/ 1205233 h 1205233"/>
              <a:gd name="csX33" fmla="*/ 1418378 w 8510269"/>
              <a:gd name="csY33" fmla="*/ 1205233 h 1205233"/>
              <a:gd name="csX34" fmla="*/ 1418378 w 8510269"/>
              <a:gd name="csY34" fmla="*/ 1205233 h 1205233"/>
              <a:gd name="csX35" fmla="*/ 988137 w 8510269"/>
              <a:gd name="csY35" fmla="*/ 1205233 h 1205233"/>
              <a:gd name="csX36" fmla="*/ 529528 w 8510269"/>
              <a:gd name="csY36" fmla="*/ 1205233 h 1205233"/>
              <a:gd name="csX37" fmla="*/ 0 w 8510269"/>
              <a:gd name="csY37" fmla="*/ 1205233 h 1205233"/>
              <a:gd name="csX38" fmla="*/ 0 w 8510269"/>
              <a:gd name="csY38" fmla="*/ 867768 h 1205233"/>
              <a:gd name="csX39" fmla="*/ 0 w 8510269"/>
              <a:gd name="csY39" fmla="*/ 502180 h 1205233"/>
              <a:gd name="csX40" fmla="*/ -395898 w 8510269"/>
              <a:gd name="csY40" fmla="*/ 403596 h 1205233"/>
              <a:gd name="csX41" fmla="*/ 0 w 8510269"/>
              <a:gd name="csY41" fmla="*/ 200872 h 1205233"/>
              <a:gd name="csX42" fmla="*/ 0 w 8510269"/>
              <a:gd name="csY42" fmla="*/ 0 h 12052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8510269" h="1205233" fill="none" extrusionOk="0">
                <a:moveTo>
                  <a:pt x="0" y="0"/>
                </a:moveTo>
                <a:cubicBezTo>
                  <a:pt x="161787" y="22549"/>
                  <a:pt x="348678" y="-1773"/>
                  <a:pt x="472793" y="0"/>
                </a:cubicBezTo>
                <a:cubicBezTo>
                  <a:pt x="596908" y="1773"/>
                  <a:pt x="831673" y="16680"/>
                  <a:pt x="973953" y="0"/>
                </a:cubicBezTo>
                <a:cubicBezTo>
                  <a:pt x="1116233" y="-16680"/>
                  <a:pt x="1255673" y="18200"/>
                  <a:pt x="1418378" y="0"/>
                </a:cubicBezTo>
                <a:lnTo>
                  <a:pt x="1418378" y="0"/>
                </a:lnTo>
                <a:cubicBezTo>
                  <a:pt x="1579678" y="20896"/>
                  <a:pt x="1761293" y="-608"/>
                  <a:pt x="1928994" y="0"/>
                </a:cubicBezTo>
                <a:cubicBezTo>
                  <a:pt x="2096695" y="608"/>
                  <a:pt x="2218059" y="3975"/>
                  <a:pt x="2397059" y="0"/>
                </a:cubicBezTo>
                <a:cubicBezTo>
                  <a:pt x="2576060" y="-3975"/>
                  <a:pt x="2842022" y="4935"/>
                  <a:pt x="2971502" y="0"/>
                </a:cubicBezTo>
                <a:cubicBezTo>
                  <a:pt x="3100982" y="-4935"/>
                  <a:pt x="3281999" y="22619"/>
                  <a:pt x="3545945" y="0"/>
                </a:cubicBezTo>
                <a:cubicBezTo>
                  <a:pt x="3758470" y="12206"/>
                  <a:pt x="3986279" y="-30114"/>
                  <a:pt x="4265772" y="0"/>
                </a:cubicBezTo>
                <a:cubicBezTo>
                  <a:pt x="4545265" y="30114"/>
                  <a:pt x="4760288" y="-18836"/>
                  <a:pt x="4935956" y="0"/>
                </a:cubicBezTo>
                <a:cubicBezTo>
                  <a:pt x="5111624" y="18836"/>
                  <a:pt x="5240472" y="7676"/>
                  <a:pt x="5457210" y="0"/>
                </a:cubicBezTo>
                <a:cubicBezTo>
                  <a:pt x="5673948" y="-7676"/>
                  <a:pt x="5873679" y="-6443"/>
                  <a:pt x="6177037" y="0"/>
                </a:cubicBezTo>
                <a:cubicBezTo>
                  <a:pt x="6480395" y="6443"/>
                  <a:pt x="6591597" y="-16672"/>
                  <a:pt x="6797577" y="0"/>
                </a:cubicBezTo>
                <a:cubicBezTo>
                  <a:pt x="7003557" y="16672"/>
                  <a:pt x="7118871" y="-11497"/>
                  <a:pt x="7269188" y="0"/>
                </a:cubicBezTo>
                <a:cubicBezTo>
                  <a:pt x="7419505" y="11497"/>
                  <a:pt x="7621552" y="15711"/>
                  <a:pt x="7889729" y="0"/>
                </a:cubicBezTo>
                <a:cubicBezTo>
                  <a:pt x="8157906" y="-15711"/>
                  <a:pt x="8355725" y="-4483"/>
                  <a:pt x="8510269" y="0"/>
                </a:cubicBezTo>
                <a:cubicBezTo>
                  <a:pt x="8504411" y="60123"/>
                  <a:pt x="8510261" y="142980"/>
                  <a:pt x="8510269" y="200872"/>
                </a:cubicBezTo>
                <a:lnTo>
                  <a:pt x="8510269" y="200872"/>
                </a:lnTo>
                <a:cubicBezTo>
                  <a:pt x="8505752" y="334326"/>
                  <a:pt x="8512986" y="394759"/>
                  <a:pt x="8510269" y="502180"/>
                </a:cubicBezTo>
                <a:cubicBezTo>
                  <a:pt x="8501184" y="651698"/>
                  <a:pt x="8524017" y="674672"/>
                  <a:pt x="8510269" y="839645"/>
                </a:cubicBezTo>
                <a:cubicBezTo>
                  <a:pt x="8496521" y="1004618"/>
                  <a:pt x="8510553" y="1090686"/>
                  <a:pt x="8510269" y="1205233"/>
                </a:cubicBezTo>
                <a:cubicBezTo>
                  <a:pt x="8362203" y="1195245"/>
                  <a:pt x="8132666" y="1213728"/>
                  <a:pt x="7939372" y="1205233"/>
                </a:cubicBezTo>
                <a:cubicBezTo>
                  <a:pt x="7746078" y="1196738"/>
                  <a:pt x="7555095" y="1197458"/>
                  <a:pt x="7269188" y="1205233"/>
                </a:cubicBezTo>
                <a:cubicBezTo>
                  <a:pt x="6983281" y="1213008"/>
                  <a:pt x="6724525" y="1233411"/>
                  <a:pt x="6549361" y="1205233"/>
                </a:cubicBezTo>
                <a:cubicBezTo>
                  <a:pt x="6374197" y="1177055"/>
                  <a:pt x="6312664" y="1205667"/>
                  <a:pt x="6077750" y="1205233"/>
                </a:cubicBezTo>
                <a:cubicBezTo>
                  <a:pt x="5842836" y="1204799"/>
                  <a:pt x="5743768" y="1197672"/>
                  <a:pt x="5606139" y="1205233"/>
                </a:cubicBezTo>
                <a:cubicBezTo>
                  <a:pt x="5468510" y="1212794"/>
                  <a:pt x="5239465" y="1230859"/>
                  <a:pt x="4886312" y="1205233"/>
                </a:cubicBezTo>
                <a:cubicBezTo>
                  <a:pt x="4533159" y="1179607"/>
                  <a:pt x="4621956" y="1201137"/>
                  <a:pt x="4414702" y="1205233"/>
                </a:cubicBezTo>
                <a:cubicBezTo>
                  <a:pt x="4207448" y="1209330"/>
                  <a:pt x="3747626" y="1243140"/>
                  <a:pt x="3545945" y="1205233"/>
                </a:cubicBezTo>
                <a:cubicBezTo>
                  <a:pt x="3365311" y="1209399"/>
                  <a:pt x="3237039" y="1183871"/>
                  <a:pt x="3056605" y="1205233"/>
                </a:cubicBezTo>
                <a:cubicBezTo>
                  <a:pt x="2876171" y="1226595"/>
                  <a:pt x="2683979" y="1224084"/>
                  <a:pt x="2588540" y="1205233"/>
                </a:cubicBezTo>
                <a:cubicBezTo>
                  <a:pt x="2493101" y="1186382"/>
                  <a:pt x="2141926" y="1209726"/>
                  <a:pt x="2014097" y="1205233"/>
                </a:cubicBezTo>
                <a:cubicBezTo>
                  <a:pt x="1886268" y="1200740"/>
                  <a:pt x="1592004" y="1234787"/>
                  <a:pt x="1418378" y="1205233"/>
                </a:cubicBezTo>
                <a:lnTo>
                  <a:pt x="1418378" y="1205233"/>
                </a:lnTo>
                <a:cubicBezTo>
                  <a:pt x="1263230" y="1189974"/>
                  <a:pt x="1193969" y="1196930"/>
                  <a:pt x="988137" y="1205233"/>
                </a:cubicBezTo>
                <a:cubicBezTo>
                  <a:pt x="782305" y="1213536"/>
                  <a:pt x="740334" y="1197284"/>
                  <a:pt x="529528" y="1205233"/>
                </a:cubicBezTo>
                <a:cubicBezTo>
                  <a:pt x="318722" y="1213182"/>
                  <a:pt x="204535" y="1188666"/>
                  <a:pt x="0" y="1205233"/>
                </a:cubicBezTo>
                <a:cubicBezTo>
                  <a:pt x="886" y="1065117"/>
                  <a:pt x="409" y="955471"/>
                  <a:pt x="0" y="867768"/>
                </a:cubicBezTo>
                <a:cubicBezTo>
                  <a:pt x="-409" y="780065"/>
                  <a:pt x="4066" y="615103"/>
                  <a:pt x="0" y="502180"/>
                </a:cubicBezTo>
                <a:cubicBezTo>
                  <a:pt x="-143424" y="481429"/>
                  <a:pt x="-277976" y="427645"/>
                  <a:pt x="-395898" y="403596"/>
                </a:cubicBezTo>
                <a:cubicBezTo>
                  <a:pt x="-231915" y="325479"/>
                  <a:pt x="-155474" y="298003"/>
                  <a:pt x="0" y="200872"/>
                </a:cubicBezTo>
                <a:cubicBezTo>
                  <a:pt x="9741" y="120728"/>
                  <a:pt x="-6400" y="73995"/>
                  <a:pt x="0" y="0"/>
                </a:cubicBezTo>
                <a:close/>
              </a:path>
              <a:path w="8510269" h="1205233" stroke="0" extrusionOk="0">
                <a:moveTo>
                  <a:pt x="0" y="0"/>
                </a:moveTo>
                <a:cubicBezTo>
                  <a:pt x="93791" y="15675"/>
                  <a:pt x="315837" y="-6619"/>
                  <a:pt x="458609" y="0"/>
                </a:cubicBezTo>
                <a:cubicBezTo>
                  <a:pt x="601381" y="6619"/>
                  <a:pt x="777579" y="-19298"/>
                  <a:pt x="888850" y="0"/>
                </a:cubicBezTo>
                <a:cubicBezTo>
                  <a:pt x="1000121" y="19298"/>
                  <a:pt x="1258695" y="24031"/>
                  <a:pt x="1418378" y="0"/>
                </a:cubicBezTo>
                <a:lnTo>
                  <a:pt x="1418378" y="0"/>
                </a:lnTo>
                <a:cubicBezTo>
                  <a:pt x="1546185" y="-7592"/>
                  <a:pt x="1794501" y="17866"/>
                  <a:pt x="1928994" y="0"/>
                </a:cubicBezTo>
                <a:cubicBezTo>
                  <a:pt x="2063487" y="-17866"/>
                  <a:pt x="2175721" y="-9885"/>
                  <a:pt x="2418334" y="0"/>
                </a:cubicBezTo>
                <a:cubicBezTo>
                  <a:pt x="2660947" y="9885"/>
                  <a:pt x="2806397" y="-14872"/>
                  <a:pt x="2907675" y="0"/>
                </a:cubicBezTo>
                <a:cubicBezTo>
                  <a:pt x="3008953" y="14872"/>
                  <a:pt x="3248157" y="-21934"/>
                  <a:pt x="3545945" y="0"/>
                </a:cubicBezTo>
                <a:cubicBezTo>
                  <a:pt x="3676339" y="29652"/>
                  <a:pt x="3960316" y="-18936"/>
                  <a:pt x="4166486" y="0"/>
                </a:cubicBezTo>
                <a:cubicBezTo>
                  <a:pt x="4372656" y="18936"/>
                  <a:pt x="4458148" y="-8411"/>
                  <a:pt x="4638096" y="0"/>
                </a:cubicBezTo>
                <a:cubicBezTo>
                  <a:pt x="4818044" y="8411"/>
                  <a:pt x="5059373" y="-25002"/>
                  <a:pt x="5258637" y="0"/>
                </a:cubicBezTo>
                <a:cubicBezTo>
                  <a:pt x="5457901" y="25002"/>
                  <a:pt x="5734460" y="-30957"/>
                  <a:pt x="5879177" y="0"/>
                </a:cubicBezTo>
                <a:cubicBezTo>
                  <a:pt x="6023894" y="30957"/>
                  <a:pt x="6166953" y="20727"/>
                  <a:pt x="6450075" y="0"/>
                </a:cubicBezTo>
                <a:cubicBezTo>
                  <a:pt x="6733197" y="-20727"/>
                  <a:pt x="6875507" y="32592"/>
                  <a:pt x="7169902" y="0"/>
                </a:cubicBezTo>
                <a:cubicBezTo>
                  <a:pt x="7464297" y="-32592"/>
                  <a:pt x="7726597" y="-536"/>
                  <a:pt x="7889729" y="0"/>
                </a:cubicBezTo>
                <a:cubicBezTo>
                  <a:pt x="8052861" y="536"/>
                  <a:pt x="8228968" y="-21378"/>
                  <a:pt x="8510269" y="0"/>
                </a:cubicBezTo>
                <a:cubicBezTo>
                  <a:pt x="8514200" y="95686"/>
                  <a:pt x="8506043" y="114598"/>
                  <a:pt x="8510269" y="200872"/>
                </a:cubicBezTo>
                <a:lnTo>
                  <a:pt x="8510269" y="200872"/>
                </a:lnTo>
                <a:cubicBezTo>
                  <a:pt x="8505229" y="305215"/>
                  <a:pt x="8506811" y="386004"/>
                  <a:pt x="8510269" y="502180"/>
                </a:cubicBezTo>
                <a:cubicBezTo>
                  <a:pt x="8525195" y="576365"/>
                  <a:pt x="8525783" y="693792"/>
                  <a:pt x="8510269" y="832615"/>
                </a:cubicBezTo>
                <a:cubicBezTo>
                  <a:pt x="8494755" y="971438"/>
                  <a:pt x="8512012" y="1097730"/>
                  <a:pt x="8510269" y="1205233"/>
                </a:cubicBezTo>
                <a:cubicBezTo>
                  <a:pt x="8303484" y="1178713"/>
                  <a:pt x="8130993" y="1235857"/>
                  <a:pt x="7889729" y="1205233"/>
                </a:cubicBezTo>
                <a:cubicBezTo>
                  <a:pt x="7648465" y="1174609"/>
                  <a:pt x="7398212" y="1195361"/>
                  <a:pt x="7269188" y="1205233"/>
                </a:cubicBezTo>
                <a:cubicBezTo>
                  <a:pt x="7140164" y="1215105"/>
                  <a:pt x="6839550" y="1204685"/>
                  <a:pt x="6698291" y="1205233"/>
                </a:cubicBezTo>
                <a:cubicBezTo>
                  <a:pt x="6557032" y="1205781"/>
                  <a:pt x="6439228" y="1206890"/>
                  <a:pt x="6226680" y="1205233"/>
                </a:cubicBezTo>
                <a:cubicBezTo>
                  <a:pt x="6014132" y="1203576"/>
                  <a:pt x="5885535" y="1222857"/>
                  <a:pt x="5755069" y="1205233"/>
                </a:cubicBezTo>
                <a:cubicBezTo>
                  <a:pt x="5624603" y="1187609"/>
                  <a:pt x="5325054" y="1238427"/>
                  <a:pt x="5084885" y="1205233"/>
                </a:cubicBezTo>
                <a:cubicBezTo>
                  <a:pt x="4844716" y="1172039"/>
                  <a:pt x="4672415" y="1222466"/>
                  <a:pt x="4563631" y="1205233"/>
                </a:cubicBezTo>
                <a:cubicBezTo>
                  <a:pt x="4454847" y="1188000"/>
                  <a:pt x="3823421" y="1212953"/>
                  <a:pt x="3545945" y="1205233"/>
                </a:cubicBezTo>
                <a:cubicBezTo>
                  <a:pt x="3442461" y="1200522"/>
                  <a:pt x="3157696" y="1214451"/>
                  <a:pt x="3035329" y="1205233"/>
                </a:cubicBezTo>
                <a:cubicBezTo>
                  <a:pt x="2912962" y="1196015"/>
                  <a:pt x="2693708" y="1184000"/>
                  <a:pt x="2503437" y="1205233"/>
                </a:cubicBezTo>
                <a:cubicBezTo>
                  <a:pt x="2313166" y="1226466"/>
                  <a:pt x="2214505" y="1196882"/>
                  <a:pt x="1950270" y="1205233"/>
                </a:cubicBezTo>
                <a:cubicBezTo>
                  <a:pt x="1686035" y="1213584"/>
                  <a:pt x="1681029" y="1212554"/>
                  <a:pt x="1418378" y="1205233"/>
                </a:cubicBezTo>
                <a:lnTo>
                  <a:pt x="1418378" y="1205233"/>
                </a:lnTo>
                <a:cubicBezTo>
                  <a:pt x="1286111" y="1191204"/>
                  <a:pt x="1109793" y="1195080"/>
                  <a:pt x="945585" y="1205233"/>
                </a:cubicBezTo>
                <a:cubicBezTo>
                  <a:pt x="781377" y="1215386"/>
                  <a:pt x="565319" y="1219368"/>
                  <a:pt x="458609" y="1205233"/>
                </a:cubicBezTo>
                <a:cubicBezTo>
                  <a:pt x="351899" y="1191098"/>
                  <a:pt x="110412" y="1218551"/>
                  <a:pt x="0" y="1205233"/>
                </a:cubicBezTo>
                <a:cubicBezTo>
                  <a:pt x="-12748" y="1105442"/>
                  <a:pt x="14873" y="963153"/>
                  <a:pt x="0" y="874798"/>
                </a:cubicBezTo>
                <a:cubicBezTo>
                  <a:pt x="-14873" y="786444"/>
                  <a:pt x="9978" y="578454"/>
                  <a:pt x="0" y="502180"/>
                </a:cubicBezTo>
                <a:cubicBezTo>
                  <a:pt x="-83583" y="479568"/>
                  <a:pt x="-272291" y="454492"/>
                  <a:pt x="-395898" y="403596"/>
                </a:cubicBezTo>
                <a:cubicBezTo>
                  <a:pt x="-288024" y="355166"/>
                  <a:pt x="-153965" y="286679"/>
                  <a:pt x="0" y="200872"/>
                </a:cubicBezTo>
                <a:cubicBezTo>
                  <a:pt x="-3306" y="150534"/>
                  <a:pt x="-9399" y="8354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-54652"/>
                      <a:gd name="adj2" fmla="val -1651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5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假設沒缺少環境</a:t>
            </a:r>
            <a:r>
              <a:rPr lang="en-US" altLang="zh-TW" sz="35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(Python/Node.js/Git)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.bat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會詢問你是否放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.md &amp; skills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資料夾，打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[Y]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en-US" altLang="zh-TW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95FDEF09-06BE-3F64-E775-5A1A827CD911}"/>
              </a:ext>
            </a:extLst>
          </p:cNvPr>
          <p:cNvSpPr/>
          <p:nvPr/>
        </p:nvSpPr>
        <p:spPr>
          <a:xfrm>
            <a:off x="5747293" y="5753209"/>
            <a:ext cx="431919" cy="313419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0A60CDCA-B745-092D-FC46-E7B82704C79D}"/>
              </a:ext>
            </a:extLst>
          </p:cNvPr>
          <p:cNvSpPr/>
          <p:nvPr/>
        </p:nvSpPr>
        <p:spPr>
          <a:xfrm>
            <a:off x="7303185" y="5334109"/>
            <a:ext cx="431919" cy="310749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9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30A2E55-DBAC-A662-2F3A-3FD6DAC70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419751" cy="560373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D063386-2C2E-BE89-19E4-72176BF01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932" y="847814"/>
            <a:ext cx="4946216" cy="5530355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FAD28ABA-5ECA-7619-646F-2F617117B760}"/>
              </a:ext>
            </a:extLst>
          </p:cNvPr>
          <p:cNvSpPr/>
          <p:nvPr/>
        </p:nvSpPr>
        <p:spPr>
          <a:xfrm>
            <a:off x="3277932" y="3908713"/>
            <a:ext cx="536174" cy="218485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F7A642B0-5634-05DD-EF3F-53F91DDAFD3F}"/>
              </a:ext>
            </a:extLst>
          </p:cNvPr>
          <p:cNvSpPr/>
          <p:nvPr/>
        </p:nvSpPr>
        <p:spPr>
          <a:xfrm>
            <a:off x="3277932" y="5190266"/>
            <a:ext cx="802455" cy="218485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3" name="語音泡泡: 矩形 22">
            <a:extLst>
              <a:ext uri="{FF2B5EF4-FFF2-40B4-BE49-F238E27FC236}">
                <a16:creationId xmlns:a16="http://schemas.microsoft.com/office/drawing/2014/main" id="{BACB9954-77B9-BC3E-FEED-42730E2C567B}"/>
              </a:ext>
            </a:extLst>
          </p:cNvPr>
          <p:cNvSpPr/>
          <p:nvPr/>
        </p:nvSpPr>
        <p:spPr>
          <a:xfrm>
            <a:off x="8261663" y="195651"/>
            <a:ext cx="2911880" cy="717214"/>
          </a:xfrm>
          <a:prstGeom prst="wedgeRectCallout">
            <a:avLst>
              <a:gd name="adj1" fmla="val -33510"/>
              <a:gd name="adj2" fmla="val 8008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可檢查一下資料有沒有都到對應的資料夾</a:t>
            </a: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FB9FD780-2A07-CE14-E03D-D7B5ABDADCB6}"/>
              </a:ext>
            </a:extLst>
          </p:cNvPr>
          <p:cNvSpPr/>
          <p:nvPr/>
        </p:nvSpPr>
        <p:spPr>
          <a:xfrm>
            <a:off x="3546019" y="899554"/>
            <a:ext cx="3975658" cy="354710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174C2141-4DB5-6A4E-F710-C1F31AD61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412" y="2257999"/>
            <a:ext cx="5209524" cy="4600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41C20D0-5E15-0076-6AA6-C39A6EF4A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500" y="2257998"/>
            <a:ext cx="3851102" cy="3648045"/>
          </a:xfrm>
          <a:prstGeom prst="rect">
            <a:avLst/>
          </a:prstGeom>
        </p:spPr>
      </p:pic>
      <p:sp>
        <p:nvSpPr>
          <p:cNvPr id="5" name="矩形: 圓角 4">
            <a:extLst>
              <a:ext uri="{FF2B5EF4-FFF2-40B4-BE49-F238E27FC236}">
                <a16:creationId xmlns:a16="http://schemas.microsoft.com/office/drawing/2014/main" id="{63190957-2EFC-8406-3B65-98D5EA438111}"/>
              </a:ext>
            </a:extLst>
          </p:cNvPr>
          <p:cNvSpPr/>
          <p:nvPr/>
        </p:nvSpPr>
        <p:spPr>
          <a:xfrm>
            <a:off x="8183839" y="5388508"/>
            <a:ext cx="807761" cy="375271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2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6CCBAD6B-FC12-0D43-4F8B-23B98FA0FCEF}"/>
              </a:ext>
            </a:extLst>
          </p:cNvPr>
          <p:cNvSpPr/>
          <p:nvPr/>
        </p:nvSpPr>
        <p:spPr>
          <a:xfrm>
            <a:off x="8149701" y="2315329"/>
            <a:ext cx="2298700" cy="375271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2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51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6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1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D9498BE9-C915-4D16-D28E-5BBA10174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30" y="181769"/>
            <a:ext cx="1414581" cy="1638674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72D05E7D-6D00-4E4A-91C0-DF913066C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929823"/>
            <a:ext cx="6931702" cy="3604202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17939752-242A-934B-D4D2-9617BD77CF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7030" y="1463608"/>
            <a:ext cx="5975638" cy="4841147"/>
          </a:xfrm>
          <a:prstGeom prst="rect">
            <a:avLst/>
          </a:prstGeom>
        </p:spPr>
      </p:pic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A1527DA2-AFE8-5C73-EA71-09176219DD2E}"/>
              </a:ext>
            </a:extLst>
          </p:cNvPr>
          <p:cNvSpPr/>
          <p:nvPr/>
        </p:nvSpPr>
        <p:spPr>
          <a:xfrm>
            <a:off x="2150801" y="118422"/>
            <a:ext cx="9669021" cy="1099529"/>
          </a:xfrm>
          <a:custGeom>
            <a:avLst/>
            <a:gdLst>
              <a:gd name="csX0" fmla="*/ 0 w 9669021"/>
              <a:gd name="csY0" fmla="*/ 0 h 1099529"/>
              <a:gd name="csX1" fmla="*/ 537168 w 9669021"/>
              <a:gd name="csY1" fmla="*/ 0 h 1099529"/>
              <a:gd name="csX2" fmla="*/ 1106566 w 9669021"/>
              <a:gd name="csY2" fmla="*/ 0 h 1099529"/>
              <a:gd name="csX3" fmla="*/ 1611504 w 9669021"/>
              <a:gd name="csY3" fmla="*/ 0 h 1099529"/>
              <a:gd name="csX4" fmla="*/ 1611504 w 9669021"/>
              <a:gd name="csY4" fmla="*/ 0 h 1099529"/>
              <a:gd name="csX5" fmla="*/ 2191645 w 9669021"/>
              <a:gd name="csY5" fmla="*/ 0 h 1099529"/>
              <a:gd name="csX6" fmla="*/ 2723441 w 9669021"/>
              <a:gd name="csY6" fmla="*/ 0 h 1099529"/>
              <a:gd name="csX7" fmla="*/ 3376100 w 9669021"/>
              <a:gd name="csY7" fmla="*/ 0 h 1099529"/>
              <a:gd name="csX8" fmla="*/ 4028759 w 9669021"/>
              <a:gd name="csY8" fmla="*/ 0 h 1099529"/>
              <a:gd name="csX9" fmla="*/ 4768260 w 9669021"/>
              <a:gd name="csY9" fmla="*/ 0 h 1099529"/>
              <a:gd name="csX10" fmla="*/ 5451358 w 9669021"/>
              <a:gd name="csY10" fmla="*/ 0 h 1099529"/>
              <a:gd name="csX11" fmla="*/ 5965249 w 9669021"/>
              <a:gd name="csY11" fmla="*/ 0 h 1099529"/>
              <a:gd name="csX12" fmla="*/ 6704750 w 9669021"/>
              <a:gd name="csY12" fmla="*/ 0 h 1099529"/>
              <a:gd name="csX13" fmla="*/ 7331446 w 9669021"/>
              <a:gd name="csY13" fmla="*/ 0 h 1099529"/>
              <a:gd name="csX14" fmla="*/ 7788934 w 9669021"/>
              <a:gd name="csY14" fmla="*/ 0 h 1099529"/>
              <a:gd name="csX15" fmla="*/ 8415629 w 9669021"/>
              <a:gd name="csY15" fmla="*/ 0 h 1099529"/>
              <a:gd name="csX16" fmla="*/ 8985923 w 9669021"/>
              <a:gd name="csY16" fmla="*/ 0 h 1099529"/>
              <a:gd name="csX17" fmla="*/ 9669021 w 9669021"/>
              <a:gd name="csY17" fmla="*/ 0 h 1099529"/>
              <a:gd name="csX18" fmla="*/ 9669021 w 9669021"/>
              <a:gd name="csY18" fmla="*/ 183255 h 1099529"/>
              <a:gd name="csX19" fmla="*/ 9669021 w 9669021"/>
              <a:gd name="csY19" fmla="*/ 183255 h 1099529"/>
              <a:gd name="csX20" fmla="*/ 9669021 w 9669021"/>
              <a:gd name="csY20" fmla="*/ 458137 h 1099529"/>
              <a:gd name="csX21" fmla="*/ 9669021 w 9669021"/>
              <a:gd name="csY21" fmla="*/ 1099529 h 1099529"/>
              <a:gd name="csX22" fmla="*/ 9098728 w 9669021"/>
              <a:gd name="csY22" fmla="*/ 1099529 h 1099529"/>
              <a:gd name="csX23" fmla="*/ 8415629 w 9669021"/>
              <a:gd name="csY23" fmla="*/ 1099529 h 1099529"/>
              <a:gd name="csX24" fmla="*/ 7676128 w 9669021"/>
              <a:gd name="csY24" fmla="*/ 1099529 h 1099529"/>
              <a:gd name="csX25" fmla="*/ 7218641 w 9669021"/>
              <a:gd name="csY25" fmla="*/ 1099529 h 1099529"/>
              <a:gd name="csX26" fmla="*/ 6761153 w 9669021"/>
              <a:gd name="csY26" fmla="*/ 1099529 h 1099529"/>
              <a:gd name="csX27" fmla="*/ 6021652 w 9669021"/>
              <a:gd name="csY27" fmla="*/ 1099529 h 1099529"/>
              <a:gd name="csX28" fmla="*/ 5564164 w 9669021"/>
              <a:gd name="csY28" fmla="*/ 1099529 h 1099529"/>
              <a:gd name="csX29" fmla="*/ 4937468 w 9669021"/>
              <a:gd name="csY29" fmla="*/ 1099529 h 1099529"/>
              <a:gd name="csX30" fmla="*/ 4028759 w 9669021"/>
              <a:gd name="csY30" fmla="*/ 1099529 h 1099529"/>
              <a:gd name="csX31" fmla="*/ 3472790 w 9669021"/>
              <a:gd name="csY31" fmla="*/ 1099529 h 1099529"/>
              <a:gd name="csX32" fmla="*/ 2820132 w 9669021"/>
              <a:gd name="csY32" fmla="*/ 1099529 h 1099529"/>
              <a:gd name="csX33" fmla="*/ 2167473 w 9669021"/>
              <a:gd name="csY33" fmla="*/ 1099529 h 1099529"/>
              <a:gd name="csX34" fmla="*/ 1611504 w 9669021"/>
              <a:gd name="csY34" fmla="*/ 1099529 h 1099529"/>
              <a:gd name="csX35" fmla="*/ 1611504 w 9669021"/>
              <a:gd name="csY35" fmla="*/ 1099529 h 1099529"/>
              <a:gd name="csX36" fmla="*/ 1074336 w 9669021"/>
              <a:gd name="csY36" fmla="*/ 1099529 h 1099529"/>
              <a:gd name="csX37" fmla="*/ 537168 w 9669021"/>
              <a:gd name="csY37" fmla="*/ 1099529 h 1099529"/>
              <a:gd name="csX38" fmla="*/ 0 w 9669021"/>
              <a:gd name="csY38" fmla="*/ 1099529 h 1099529"/>
              <a:gd name="csX39" fmla="*/ 0 w 9669021"/>
              <a:gd name="csY39" fmla="*/ 458137 h 1099529"/>
              <a:gd name="csX40" fmla="*/ -386761 w 9669021"/>
              <a:gd name="csY40" fmla="*/ 328814 h 1099529"/>
              <a:gd name="csX41" fmla="*/ 0 w 9669021"/>
              <a:gd name="csY41" fmla="*/ 183255 h 1099529"/>
              <a:gd name="csX42" fmla="*/ 0 w 9669021"/>
              <a:gd name="csY42" fmla="*/ 0 h 1099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9669021" h="1099529" fill="none" extrusionOk="0">
                <a:moveTo>
                  <a:pt x="0" y="0"/>
                </a:moveTo>
                <a:cubicBezTo>
                  <a:pt x="221794" y="-25829"/>
                  <a:pt x="333348" y="-25546"/>
                  <a:pt x="537168" y="0"/>
                </a:cubicBezTo>
                <a:cubicBezTo>
                  <a:pt x="740988" y="25546"/>
                  <a:pt x="832765" y="8355"/>
                  <a:pt x="1106566" y="0"/>
                </a:cubicBezTo>
                <a:cubicBezTo>
                  <a:pt x="1380367" y="-8355"/>
                  <a:pt x="1403174" y="16717"/>
                  <a:pt x="1611504" y="0"/>
                </a:cubicBezTo>
                <a:lnTo>
                  <a:pt x="1611504" y="0"/>
                </a:lnTo>
                <a:cubicBezTo>
                  <a:pt x="1868843" y="-5143"/>
                  <a:pt x="2062074" y="3478"/>
                  <a:pt x="2191645" y="0"/>
                </a:cubicBezTo>
                <a:cubicBezTo>
                  <a:pt x="2321216" y="-3478"/>
                  <a:pt x="2569625" y="10338"/>
                  <a:pt x="2723441" y="0"/>
                </a:cubicBezTo>
                <a:cubicBezTo>
                  <a:pt x="2877257" y="-10338"/>
                  <a:pt x="3091607" y="-16447"/>
                  <a:pt x="3376100" y="0"/>
                </a:cubicBezTo>
                <a:cubicBezTo>
                  <a:pt x="3660593" y="16447"/>
                  <a:pt x="3891308" y="17964"/>
                  <a:pt x="4028759" y="0"/>
                </a:cubicBezTo>
                <a:cubicBezTo>
                  <a:pt x="4227465" y="-27834"/>
                  <a:pt x="4597264" y="16560"/>
                  <a:pt x="4768260" y="0"/>
                </a:cubicBezTo>
                <a:cubicBezTo>
                  <a:pt x="4939256" y="-16560"/>
                  <a:pt x="5175217" y="-8368"/>
                  <a:pt x="5451358" y="0"/>
                </a:cubicBezTo>
                <a:cubicBezTo>
                  <a:pt x="5727499" y="8368"/>
                  <a:pt x="5825926" y="-16314"/>
                  <a:pt x="5965249" y="0"/>
                </a:cubicBezTo>
                <a:cubicBezTo>
                  <a:pt x="6104572" y="16314"/>
                  <a:pt x="6405576" y="-15369"/>
                  <a:pt x="6704750" y="0"/>
                </a:cubicBezTo>
                <a:cubicBezTo>
                  <a:pt x="7003924" y="15369"/>
                  <a:pt x="7146053" y="-25872"/>
                  <a:pt x="7331446" y="0"/>
                </a:cubicBezTo>
                <a:cubicBezTo>
                  <a:pt x="7516839" y="25872"/>
                  <a:pt x="7682108" y="-4464"/>
                  <a:pt x="7788934" y="0"/>
                </a:cubicBezTo>
                <a:cubicBezTo>
                  <a:pt x="7895760" y="4464"/>
                  <a:pt x="8259257" y="252"/>
                  <a:pt x="8415629" y="0"/>
                </a:cubicBezTo>
                <a:cubicBezTo>
                  <a:pt x="8572002" y="-252"/>
                  <a:pt x="8861188" y="18563"/>
                  <a:pt x="8985923" y="0"/>
                </a:cubicBezTo>
                <a:cubicBezTo>
                  <a:pt x="9110658" y="-18563"/>
                  <a:pt x="9419115" y="-23791"/>
                  <a:pt x="9669021" y="0"/>
                </a:cubicBezTo>
                <a:cubicBezTo>
                  <a:pt x="9666005" y="76678"/>
                  <a:pt x="9671558" y="120774"/>
                  <a:pt x="9669021" y="183255"/>
                </a:cubicBezTo>
                <a:lnTo>
                  <a:pt x="9669021" y="183255"/>
                </a:lnTo>
                <a:cubicBezTo>
                  <a:pt x="9682117" y="302066"/>
                  <a:pt x="9682075" y="337296"/>
                  <a:pt x="9669021" y="458137"/>
                </a:cubicBezTo>
                <a:cubicBezTo>
                  <a:pt x="9673299" y="713730"/>
                  <a:pt x="9675254" y="905976"/>
                  <a:pt x="9669021" y="1099529"/>
                </a:cubicBezTo>
                <a:cubicBezTo>
                  <a:pt x="9466568" y="1127729"/>
                  <a:pt x="9345787" y="1124922"/>
                  <a:pt x="9098728" y="1099529"/>
                </a:cubicBezTo>
                <a:cubicBezTo>
                  <a:pt x="8851669" y="1074136"/>
                  <a:pt x="8648686" y="1125332"/>
                  <a:pt x="8415629" y="1099529"/>
                </a:cubicBezTo>
                <a:cubicBezTo>
                  <a:pt x="8182572" y="1073726"/>
                  <a:pt x="7937016" y="1086384"/>
                  <a:pt x="7676128" y="1099529"/>
                </a:cubicBezTo>
                <a:cubicBezTo>
                  <a:pt x="7415240" y="1112674"/>
                  <a:pt x="7359990" y="1077947"/>
                  <a:pt x="7218641" y="1099529"/>
                </a:cubicBezTo>
                <a:cubicBezTo>
                  <a:pt x="7077292" y="1121111"/>
                  <a:pt x="6856970" y="1080256"/>
                  <a:pt x="6761153" y="1099529"/>
                </a:cubicBezTo>
                <a:cubicBezTo>
                  <a:pt x="6665336" y="1118802"/>
                  <a:pt x="6302665" y="1113292"/>
                  <a:pt x="6021652" y="1099529"/>
                </a:cubicBezTo>
                <a:cubicBezTo>
                  <a:pt x="5740639" y="1085766"/>
                  <a:pt x="5707532" y="1098593"/>
                  <a:pt x="5564164" y="1099529"/>
                </a:cubicBezTo>
                <a:cubicBezTo>
                  <a:pt x="5420796" y="1100465"/>
                  <a:pt x="5194694" y="1101524"/>
                  <a:pt x="4937468" y="1099529"/>
                </a:cubicBezTo>
                <a:cubicBezTo>
                  <a:pt x="4680242" y="1097534"/>
                  <a:pt x="4455922" y="1092631"/>
                  <a:pt x="4028759" y="1099529"/>
                </a:cubicBezTo>
                <a:cubicBezTo>
                  <a:pt x="3825780" y="1087456"/>
                  <a:pt x="3635631" y="1079187"/>
                  <a:pt x="3472790" y="1099529"/>
                </a:cubicBezTo>
                <a:cubicBezTo>
                  <a:pt x="3309949" y="1119871"/>
                  <a:pt x="2974199" y="1132121"/>
                  <a:pt x="2820132" y="1099529"/>
                </a:cubicBezTo>
                <a:cubicBezTo>
                  <a:pt x="2666065" y="1066937"/>
                  <a:pt x="2473096" y="1110305"/>
                  <a:pt x="2167473" y="1099529"/>
                </a:cubicBezTo>
                <a:cubicBezTo>
                  <a:pt x="1861850" y="1088753"/>
                  <a:pt x="1840046" y="1093138"/>
                  <a:pt x="1611504" y="1099529"/>
                </a:cubicBezTo>
                <a:lnTo>
                  <a:pt x="1611504" y="1099529"/>
                </a:lnTo>
                <a:cubicBezTo>
                  <a:pt x="1447569" y="1089775"/>
                  <a:pt x="1202125" y="1087244"/>
                  <a:pt x="1074336" y="1099529"/>
                </a:cubicBezTo>
                <a:cubicBezTo>
                  <a:pt x="946547" y="1111814"/>
                  <a:pt x="777350" y="1123378"/>
                  <a:pt x="537168" y="1099529"/>
                </a:cubicBezTo>
                <a:cubicBezTo>
                  <a:pt x="296986" y="1075680"/>
                  <a:pt x="139020" y="1124146"/>
                  <a:pt x="0" y="1099529"/>
                </a:cubicBezTo>
                <a:cubicBezTo>
                  <a:pt x="-10231" y="851551"/>
                  <a:pt x="30291" y="634133"/>
                  <a:pt x="0" y="458137"/>
                </a:cubicBezTo>
                <a:cubicBezTo>
                  <a:pt x="-114344" y="400877"/>
                  <a:pt x="-234756" y="371364"/>
                  <a:pt x="-386761" y="328814"/>
                </a:cubicBezTo>
                <a:cubicBezTo>
                  <a:pt x="-222816" y="270392"/>
                  <a:pt x="-182912" y="261491"/>
                  <a:pt x="0" y="183255"/>
                </a:cubicBezTo>
                <a:cubicBezTo>
                  <a:pt x="3659" y="107716"/>
                  <a:pt x="2465" y="69685"/>
                  <a:pt x="0" y="0"/>
                </a:cubicBezTo>
                <a:close/>
              </a:path>
              <a:path w="9669021" h="1099529" stroke="0" extrusionOk="0">
                <a:moveTo>
                  <a:pt x="0" y="0"/>
                </a:moveTo>
                <a:cubicBezTo>
                  <a:pt x="131360" y="-9490"/>
                  <a:pt x="413990" y="-6010"/>
                  <a:pt x="521053" y="0"/>
                </a:cubicBezTo>
                <a:cubicBezTo>
                  <a:pt x="628116" y="6010"/>
                  <a:pt x="891942" y="-12127"/>
                  <a:pt x="1009876" y="0"/>
                </a:cubicBezTo>
                <a:cubicBezTo>
                  <a:pt x="1127810" y="12127"/>
                  <a:pt x="1475978" y="3698"/>
                  <a:pt x="1611504" y="0"/>
                </a:cubicBezTo>
                <a:lnTo>
                  <a:pt x="1611504" y="0"/>
                </a:lnTo>
                <a:cubicBezTo>
                  <a:pt x="1901395" y="-13788"/>
                  <a:pt x="1979569" y="10282"/>
                  <a:pt x="2191645" y="0"/>
                </a:cubicBezTo>
                <a:cubicBezTo>
                  <a:pt x="2403721" y="-10282"/>
                  <a:pt x="2601461" y="16895"/>
                  <a:pt x="2747614" y="0"/>
                </a:cubicBezTo>
                <a:cubicBezTo>
                  <a:pt x="2893767" y="-16895"/>
                  <a:pt x="3071991" y="-22824"/>
                  <a:pt x="3303583" y="0"/>
                </a:cubicBezTo>
                <a:cubicBezTo>
                  <a:pt x="3535175" y="22824"/>
                  <a:pt x="3760907" y="-11086"/>
                  <a:pt x="4028759" y="0"/>
                </a:cubicBezTo>
                <a:cubicBezTo>
                  <a:pt x="4280879" y="16637"/>
                  <a:pt x="4365406" y="-17138"/>
                  <a:pt x="4655455" y="0"/>
                </a:cubicBezTo>
                <a:cubicBezTo>
                  <a:pt x="4945504" y="17138"/>
                  <a:pt x="4922369" y="19333"/>
                  <a:pt x="5112943" y="0"/>
                </a:cubicBezTo>
                <a:cubicBezTo>
                  <a:pt x="5303517" y="-19333"/>
                  <a:pt x="5490132" y="20722"/>
                  <a:pt x="5739638" y="0"/>
                </a:cubicBezTo>
                <a:cubicBezTo>
                  <a:pt x="5989145" y="-20722"/>
                  <a:pt x="6080560" y="28593"/>
                  <a:pt x="6366334" y="0"/>
                </a:cubicBezTo>
                <a:cubicBezTo>
                  <a:pt x="6652108" y="-28593"/>
                  <a:pt x="6713088" y="2348"/>
                  <a:pt x="6936627" y="0"/>
                </a:cubicBezTo>
                <a:cubicBezTo>
                  <a:pt x="7160166" y="-2348"/>
                  <a:pt x="7523231" y="8941"/>
                  <a:pt x="7676128" y="0"/>
                </a:cubicBezTo>
                <a:cubicBezTo>
                  <a:pt x="7829025" y="-8941"/>
                  <a:pt x="8237499" y="-21638"/>
                  <a:pt x="8415629" y="0"/>
                </a:cubicBezTo>
                <a:cubicBezTo>
                  <a:pt x="8593759" y="21638"/>
                  <a:pt x="8732038" y="-9322"/>
                  <a:pt x="8929520" y="0"/>
                </a:cubicBezTo>
                <a:cubicBezTo>
                  <a:pt x="9127002" y="9322"/>
                  <a:pt x="9382721" y="-7889"/>
                  <a:pt x="9669021" y="0"/>
                </a:cubicBezTo>
                <a:cubicBezTo>
                  <a:pt x="9665601" y="75626"/>
                  <a:pt x="9667980" y="145142"/>
                  <a:pt x="9669021" y="183255"/>
                </a:cubicBezTo>
                <a:lnTo>
                  <a:pt x="9669021" y="183255"/>
                </a:lnTo>
                <a:cubicBezTo>
                  <a:pt x="9667465" y="267815"/>
                  <a:pt x="9661908" y="397009"/>
                  <a:pt x="9669021" y="458137"/>
                </a:cubicBezTo>
                <a:cubicBezTo>
                  <a:pt x="9651182" y="631877"/>
                  <a:pt x="9666547" y="903711"/>
                  <a:pt x="9669021" y="1099529"/>
                </a:cubicBezTo>
                <a:cubicBezTo>
                  <a:pt x="9541089" y="1112001"/>
                  <a:pt x="9348647" y="1095341"/>
                  <a:pt x="9042325" y="1099529"/>
                </a:cubicBezTo>
                <a:cubicBezTo>
                  <a:pt x="8736003" y="1103717"/>
                  <a:pt x="8670002" y="1077927"/>
                  <a:pt x="8415629" y="1099529"/>
                </a:cubicBezTo>
                <a:cubicBezTo>
                  <a:pt x="8161256" y="1121131"/>
                  <a:pt x="8019885" y="1115893"/>
                  <a:pt x="7845336" y="1099529"/>
                </a:cubicBezTo>
                <a:cubicBezTo>
                  <a:pt x="7670787" y="1083165"/>
                  <a:pt x="7489176" y="1110390"/>
                  <a:pt x="7387848" y="1099529"/>
                </a:cubicBezTo>
                <a:cubicBezTo>
                  <a:pt x="7286520" y="1088668"/>
                  <a:pt x="7049933" y="1107520"/>
                  <a:pt x="6930360" y="1099529"/>
                </a:cubicBezTo>
                <a:cubicBezTo>
                  <a:pt x="6810787" y="1091538"/>
                  <a:pt x="6470250" y="1098642"/>
                  <a:pt x="6247262" y="1099529"/>
                </a:cubicBezTo>
                <a:cubicBezTo>
                  <a:pt x="6024274" y="1100416"/>
                  <a:pt x="5842979" y="1097138"/>
                  <a:pt x="5733372" y="1099529"/>
                </a:cubicBezTo>
                <a:cubicBezTo>
                  <a:pt x="5623765" y="1101921"/>
                  <a:pt x="5216390" y="1092374"/>
                  <a:pt x="4993870" y="1099529"/>
                </a:cubicBezTo>
                <a:cubicBezTo>
                  <a:pt x="4771350" y="1106684"/>
                  <a:pt x="4389025" y="1108696"/>
                  <a:pt x="4028759" y="1099529"/>
                </a:cubicBezTo>
                <a:cubicBezTo>
                  <a:pt x="3877334" y="1115526"/>
                  <a:pt x="3709083" y="1086980"/>
                  <a:pt x="3496963" y="1099529"/>
                </a:cubicBezTo>
                <a:cubicBezTo>
                  <a:pt x="3284843" y="1112078"/>
                  <a:pt x="3109211" y="1072776"/>
                  <a:pt x="2868477" y="1099529"/>
                </a:cubicBezTo>
                <a:cubicBezTo>
                  <a:pt x="2627743" y="1126282"/>
                  <a:pt x="2555522" y="1073410"/>
                  <a:pt x="2288335" y="1099529"/>
                </a:cubicBezTo>
                <a:cubicBezTo>
                  <a:pt x="2021148" y="1125648"/>
                  <a:pt x="1921647" y="1087025"/>
                  <a:pt x="1611504" y="1099529"/>
                </a:cubicBezTo>
                <a:lnTo>
                  <a:pt x="1611504" y="1099529"/>
                </a:lnTo>
                <a:cubicBezTo>
                  <a:pt x="1364176" y="1077113"/>
                  <a:pt x="1207960" y="1083927"/>
                  <a:pt x="1042106" y="1099529"/>
                </a:cubicBezTo>
                <a:cubicBezTo>
                  <a:pt x="876252" y="1115131"/>
                  <a:pt x="679992" y="1085210"/>
                  <a:pt x="537168" y="1099529"/>
                </a:cubicBezTo>
                <a:cubicBezTo>
                  <a:pt x="394344" y="1113848"/>
                  <a:pt x="137777" y="1111907"/>
                  <a:pt x="0" y="1099529"/>
                </a:cubicBezTo>
                <a:cubicBezTo>
                  <a:pt x="-30845" y="797856"/>
                  <a:pt x="25789" y="765356"/>
                  <a:pt x="0" y="458137"/>
                </a:cubicBezTo>
                <a:cubicBezTo>
                  <a:pt x="-127563" y="427502"/>
                  <a:pt x="-225044" y="383850"/>
                  <a:pt x="-386761" y="328814"/>
                </a:cubicBezTo>
                <a:cubicBezTo>
                  <a:pt x="-301355" y="309188"/>
                  <a:pt x="-124802" y="234218"/>
                  <a:pt x="0" y="183255"/>
                </a:cubicBezTo>
                <a:cubicBezTo>
                  <a:pt x="5650" y="137859"/>
                  <a:pt x="-1468" y="72367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-54000"/>
                      <a:gd name="adj2" fmla="val -2009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5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有缺少環境</a:t>
            </a:r>
            <a:r>
              <a:rPr lang="en-US" altLang="zh-TW" sz="35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(Python/Node.js/Git)</a:t>
            </a:r>
          </a:p>
          <a:p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.bat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執行安裝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Python/Node.js/Git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後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請打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[Y]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放置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.md/skills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en-US" altLang="zh-TW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語音泡泡: 矩形 5">
            <a:extLst>
              <a:ext uri="{FF2B5EF4-FFF2-40B4-BE49-F238E27FC236}">
                <a16:creationId xmlns:a16="http://schemas.microsoft.com/office/drawing/2014/main" id="{8CE51779-8C01-E4C4-6AE3-7E7F59AE557E}"/>
              </a:ext>
            </a:extLst>
          </p:cNvPr>
          <p:cNvSpPr/>
          <p:nvPr/>
        </p:nvSpPr>
        <p:spPr>
          <a:xfrm>
            <a:off x="193005" y="5534024"/>
            <a:ext cx="2325311" cy="770731"/>
          </a:xfrm>
          <a:prstGeom prst="wedgeRectCallout">
            <a:avLst>
              <a:gd name="adj1" fmla="val 33144"/>
              <a:gd name="adj2" fmla="val -66036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是否開始裝缺少的環境，打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[Y]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D91F20D9-1DF2-BB77-A203-FA26CF88F8E0}"/>
              </a:ext>
            </a:extLst>
          </p:cNvPr>
          <p:cNvSpPr/>
          <p:nvPr/>
        </p:nvSpPr>
        <p:spPr>
          <a:xfrm>
            <a:off x="1933854" y="5031506"/>
            <a:ext cx="431919" cy="406608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D272F4E7-BEB9-E160-1C6D-32819F8CC172}"/>
              </a:ext>
            </a:extLst>
          </p:cNvPr>
          <p:cNvSpPr/>
          <p:nvPr/>
        </p:nvSpPr>
        <p:spPr>
          <a:xfrm>
            <a:off x="4735514" y="5891801"/>
            <a:ext cx="431919" cy="406608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1" name="語音泡泡: 矩形 20">
            <a:extLst>
              <a:ext uri="{FF2B5EF4-FFF2-40B4-BE49-F238E27FC236}">
                <a16:creationId xmlns:a16="http://schemas.microsoft.com/office/drawing/2014/main" id="{90A34261-005C-F2A0-3F65-33CAA5915895}"/>
              </a:ext>
            </a:extLst>
          </p:cNvPr>
          <p:cNvSpPr/>
          <p:nvPr/>
        </p:nvSpPr>
        <p:spPr>
          <a:xfrm>
            <a:off x="3947021" y="4866968"/>
            <a:ext cx="2519438" cy="829595"/>
          </a:xfrm>
          <a:prstGeom prst="wedgeRectCallout">
            <a:avLst>
              <a:gd name="adj1" fmla="val -13066"/>
              <a:gd name="adj2" fmla="val 73082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是否裝</a:t>
            </a:r>
            <a:r>
              <a:rPr lang="en-US" altLang="zh-TW" sz="20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Kate</a:t>
            </a:r>
            <a:r>
              <a:rPr lang="zh-TW" altLang="en-US" sz="20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，打</a:t>
            </a:r>
            <a:r>
              <a:rPr lang="en-US" altLang="zh-TW" sz="20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[N]</a:t>
            </a:r>
          </a:p>
          <a:p>
            <a:r>
              <a:rPr lang="zh-TW" altLang="en-US" sz="20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可裝可不裝</a:t>
            </a: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910F7EF8-475D-0D56-FF2A-2AEA57C0B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7158" y="1260933"/>
            <a:ext cx="4737991" cy="2671642"/>
          </a:xfrm>
          <a:prstGeom prst="rect">
            <a:avLst/>
          </a:prstGeom>
        </p:spPr>
      </p:pic>
      <p:sp>
        <p:nvSpPr>
          <p:cNvPr id="18" name="語音泡泡: 矩形 17">
            <a:extLst>
              <a:ext uri="{FF2B5EF4-FFF2-40B4-BE49-F238E27FC236}">
                <a16:creationId xmlns:a16="http://schemas.microsoft.com/office/drawing/2014/main" id="{87839415-3897-A532-E1AB-058ACA62E183}"/>
              </a:ext>
            </a:extLst>
          </p:cNvPr>
          <p:cNvSpPr/>
          <p:nvPr/>
        </p:nvSpPr>
        <p:spPr>
          <a:xfrm>
            <a:off x="7242617" y="2701744"/>
            <a:ext cx="4240877" cy="642913"/>
          </a:xfrm>
          <a:prstGeom prst="wedgeRectCallout">
            <a:avLst>
              <a:gd name="adj1" fmla="val -8588"/>
              <a:gd name="adj2" fmla="val 67236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是否放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.md/skills/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課程資料夾，打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[Y]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A6C45165-9C58-AB16-3C34-5FC36F5DF858}"/>
              </a:ext>
            </a:extLst>
          </p:cNvPr>
          <p:cNvSpPr/>
          <p:nvPr/>
        </p:nvSpPr>
        <p:spPr>
          <a:xfrm>
            <a:off x="9041928" y="3491107"/>
            <a:ext cx="279089" cy="285849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3A7C3EE4-A7AC-61C3-5945-277CCFA17964}"/>
              </a:ext>
            </a:extLst>
          </p:cNvPr>
          <p:cNvSpPr/>
          <p:nvPr/>
        </p:nvSpPr>
        <p:spPr>
          <a:xfrm>
            <a:off x="8522359" y="3588050"/>
            <a:ext cx="279089" cy="285849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E78BD1CA-A1D2-2963-9D3D-027711939D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8507" y="4020348"/>
            <a:ext cx="4379505" cy="2719230"/>
          </a:xfrm>
          <a:prstGeom prst="rect">
            <a:avLst/>
          </a:prstGeom>
        </p:spPr>
      </p:pic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5C2FA418-F50F-6A5E-6263-2DB755DD444C}"/>
              </a:ext>
            </a:extLst>
          </p:cNvPr>
          <p:cNvSpPr/>
          <p:nvPr/>
        </p:nvSpPr>
        <p:spPr>
          <a:xfrm>
            <a:off x="8965573" y="6563690"/>
            <a:ext cx="238125" cy="225334"/>
          </a:xfrm>
          <a:prstGeom prst="roundRect">
            <a:avLst>
              <a:gd name="adj" fmla="val 10268"/>
            </a:avLst>
          </a:prstGeom>
          <a:noFill/>
          <a:ln w="38100" cmpd="dbl">
            <a:solidFill>
              <a:schemeClr val="accent4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8" name="語音泡泡: 矩形 27">
            <a:extLst>
              <a:ext uri="{FF2B5EF4-FFF2-40B4-BE49-F238E27FC236}">
                <a16:creationId xmlns:a16="http://schemas.microsoft.com/office/drawing/2014/main" id="{59A35EFB-232F-3ECE-AF2A-3A768967BBAC}"/>
              </a:ext>
            </a:extLst>
          </p:cNvPr>
          <p:cNvSpPr/>
          <p:nvPr/>
        </p:nvSpPr>
        <p:spPr>
          <a:xfrm>
            <a:off x="6950616" y="5919389"/>
            <a:ext cx="2558428" cy="477763"/>
          </a:xfrm>
          <a:prstGeom prst="wedgeRectCallout">
            <a:avLst>
              <a:gd name="adj1" fmla="val 34254"/>
              <a:gd name="adj2" fmla="val 7720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是否重新開機，打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[Y]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9BC53B58-C081-65CF-7E53-F0A5EC935E0B}"/>
              </a:ext>
            </a:extLst>
          </p:cNvPr>
          <p:cNvSpPr txBox="1"/>
          <p:nvPr/>
        </p:nvSpPr>
        <p:spPr>
          <a:xfrm>
            <a:off x="0" y="2148995"/>
            <a:ext cx="44114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HGMaruGothicMPRO" panose="020B0400000000000000" pitchFamily="34" charset="-128"/>
                <a:ea typeface="HGMaruGothicMPRO" panose="020B0400000000000000" pitchFamily="34" charset="-128"/>
                <a:cs typeface="Calibri" panose="020F0502020204030204" pitchFamily="34" charset="0"/>
              </a:rPr>
              <a:t>①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2F8C27AF-3137-2B70-4B41-2C67BD5BCFCC}"/>
              </a:ext>
            </a:extLst>
          </p:cNvPr>
          <p:cNvSpPr txBox="1"/>
          <p:nvPr/>
        </p:nvSpPr>
        <p:spPr>
          <a:xfrm>
            <a:off x="2595185" y="1664094"/>
            <a:ext cx="44114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HGMaruGothicMPRO" panose="020B0400000000000000" pitchFamily="34" charset="-128"/>
                <a:ea typeface="HGMaruGothicMPRO" panose="020B0400000000000000" pitchFamily="34" charset="-128"/>
                <a:cs typeface="Calibri" panose="020F0502020204030204" pitchFamily="34" charset="0"/>
              </a:rPr>
              <a:t>②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F19639C8-601A-F9C1-E03D-0A89BD4FFE6F}"/>
              </a:ext>
            </a:extLst>
          </p:cNvPr>
          <p:cNvSpPr txBox="1"/>
          <p:nvPr/>
        </p:nvSpPr>
        <p:spPr>
          <a:xfrm>
            <a:off x="7680095" y="4200676"/>
            <a:ext cx="44114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HGMaruGothicMPRO" panose="020B0400000000000000" pitchFamily="34" charset="-128"/>
                <a:ea typeface="HGMaruGothicMPRO" panose="020B0400000000000000" pitchFamily="34" charset="-128"/>
                <a:cs typeface="Calibri" panose="020F0502020204030204" pitchFamily="34" charset="0"/>
              </a:rPr>
              <a:t>④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3CEC77AA-EAD1-2334-B157-3E38A8CF41F2}"/>
              </a:ext>
            </a:extLst>
          </p:cNvPr>
          <p:cNvSpPr txBox="1"/>
          <p:nvPr/>
        </p:nvSpPr>
        <p:spPr>
          <a:xfrm>
            <a:off x="6025313" y="1280203"/>
            <a:ext cx="44114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HGMaruGothicMPRO" panose="020B0400000000000000" pitchFamily="34" charset="-128"/>
                <a:ea typeface="HGMaruGothicMPRO" panose="020B0400000000000000" pitchFamily="34" charset="-128"/>
                <a:cs typeface="Calibri" panose="020F0502020204030204" pitchFamily="34" charset="0"/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07716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18" grpId="0" animBg="1"/>
      <p:bldP spid="19" grpId="0" animBg="1"/>
      <p:bldP spid="24" grpId="0" animBg="1"/>
      <p:bldP spid="11" grpId="0" animBg="1"/>
      <p:bldP spid="28" grpId="0" animBg="1"/>
      <p:bldP spid="33" grpId="0" animBg="1"/>
      <p:bldP spid="35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A7E69-AB00-602D-5744-33E96A4CB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想法泡泡: 雲朵 1">
            <a:extLst>
              <a:ext uri="{FF2B5EF4-FFF2-40B4-BE49-F238E27FC236}">
                <a16:creationId xmlns:a16="http://schemas.microsoft.com/office/drawing/2014/main" id="{82C38E8F-FBF8-EAB4-CFA0-C4BF23226EF6}"/>
              </a:ext>
            </a:extLst>
          </p:cNvPr>
          <p:cNvSpPr/>
          <p:nvPr/>
        </p:nvSpPr>
        <p:spPr>
          <a:xfrm>
            <a:off x="1321904" y="853110"/>
            <a:ext cx="9178235" cy="4941403"/>
          </a:xfrm>
          <a:custGeom>
            <a:avLst/>
            <a:gdLst>
              <a:gd name="csX0" fmla="*/ 997070 w 9178235"/>
              <a:gd name="csY0" fmla="*/ 2994238 h 4941403"/>
              <a:gd name="csX1" fmla="*/ 458911 w 9178235"/>
              <a:gd name="csY1" fmla="*/ 2903074 h 4941403"/>
              <a:gd name="csX2" fmla="*/ 1471916 w 9178235"/>
              <a:gd name="csY2" fmla="*/ 3991898 h 4941403"/>
              <a:gd name="csX3" fmla="*/ 1236512 w 9178235"/>
              <a:gd name="csY3" fmla="*/ 4035479 h 4941403"/>
              <a:gd name="csX4" fmla="*/ 3500901 w 9178235"/>
              <a:gd name="csY4" fmla="*/ 4471283 h 4941403"/>
              <a:gd name="csX5" fmla="*/ 3358979 w 9178235"/>
              <a:gd name="csY5" fmla="*/ 4272254 h 4941403"/>
              <a:gd name="csX6" fmla="*/ 6124559 w 9178235"/>
              <a:gd name="csY6" fmla="*/ 3974969 h 4941403"/>
              <a:gd name="csX7" fmla="*/ 6067833 w 9178235"/>
              <a:gd name="csY7" fmla="*/ 4193329 h 4941403"/>
              <a:gd name="csX8" fmla="*/ 7251018 w 9178235"/>
              <a:gd name="csY8" fmla="*/ 2625577 h 4941403"/>
              <a:gd name="csX9" fmla="*/ 7941722 w 9178235"/>
              <a:gd name="csY9" fmla="*/ 3441824 h 4941403"/>
              <a:gd name="csX10" fmla="*/ 8880367 w 9178235"/>
              <a:gd name="csY10" fmla="*/ 1756256 h 4941403"/>
              <a:gd name="csX11" fmla="*/ 8572726 w 9178235"/>
              <a:gd name="csY11" fmla="*/ 2062349 h 4941403"/>
              <a:gd name="csX12" fmla="*/ 8142284 w 9178235"/>
              <a:gd name="csY12" fmla="*/ 620649 h 4941403"/>
              <a:gd name="csX13" fmla="*/ 8158431 w 9178235"/>
              <a:gd name="csY13" fmla="*/ 765231 h 4941403"/>
              <a:gd name="csX14" fmla="*/ 6177886 w 9178235"/>
              <a:gd name="csY14" fmla="*/ 452046 h 4941403"/>
              <a:gd name="csX15" fmla="*/ 6335531 w 9178235"/>
              <a:gd name="csY15" fmla="*/ 267659 h 4941403"/>
              <a:gd name="csX16" fmla="*/ 4704057 w 9178235"/>
              <a:gd name="csY16" fmla="*/ 539894 h 4941403"/>
              <a:gd name="csX17" fmla="*/ 4780330 w 9178235"/>
              <a:gd name="csY17" fmla="*/ 380899 h 4941403"/>
              <a:gd name="csX18" fmla="*/ 2974428 w 9178235"/>
              <a:gd name="csY18" fmla="*/ 593883 h 4941403"/>
              <a:gd name="csX19" fmla="*/ 3250624 w 9178235"/>
              <a:gd name="csY19" fmla="*/ 748073 h 4941403"/>
              <a:gd name="csX20" fmla="*/ 876818 w 9178235"/>
              <a:gd name="csY20" fmla="*/ 1806014 h 4941403"/>
              <a:gd name="csX21" fmla="*/ 828590 w 9178235"/>
              <a:gd name="csY21" fmla="*/ 1643702 h 4941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178235" h="4941403" fill="none" extrusionOk="0">
                <a:moveTo>
                  <a:pt x="828590" y="1643702"/>
                </a:moveTo>
                <a:cubicBezTo>
                  <a:pt x="745023" y="1385553"/>
                  <a:pt x="891662" y="1002343"/>
                  <a:pt x="1194657" y="790052"/>
                </a:cubicBezTo>
                <a:cubicBezTo>
                  <a:pt x="1766424" y="462088"/>
                  <a:pt x="2388473" y="248266"/>
                  <a:pt x="2975490" y="595027"/>
                </a:cubicBezTo>
                <a:cubicBezTo>
                  <a:pt x="3354888" y="119066"/>
                  <a:pt x="4146273" y="21089"/>
                  <a:pt x="4770982" y="392567"/>
                </a:cubicBezTo>
                <a:cubicBezTo>
                  <a:pt x="4893167" y="236157"/>
                  <a:pt x="5157467" y="18823"/>
                  <a:pt x="5470610" y="22876"/>
                </a:cubicBezTo>
                <a:cubicBezTo>
                  <a:pt x="5810910" y="-17687"/>
                  <a:pt x="6162345" y="40178"/>
                  <a:pt x="6338293" y="283787"/>
                </a:cubicBezTo>
                <a:cubicBezTo>
                  <a:pt x="6517556" y="-13299"/>
                  <a:pt x="7128555" y="-63396"/>
                  <a:pt x="7534438" y="78925"/>
                </a:cubicBezTo>
                <a:cubicBezTo>
                  <a:pt x="7818263" y="198079"/>
                  <a:pt x="8085598" y="404559"/>
                  <a:pt x="8141009" y="637807"/>
                </a:cubicBezTo>
                <a:cubicBezTo>
                  <a:pt x="8574013" y="698168"/>
                  <a:pt x="8797180" y="927201"/>
                  <a:pt x="8919459" y="1180217"/>
                </a:cubicBezTo>
                <a:cubicBezTo>
                  <a:pt x="9053807" y="1386572"/>
                  <a:pt x="8979964" y="1537567"/>
                  <a:pt x="8884616" y="1768381"/>
                </a:cubicBezTo>
                <a:cubicBezTo>
                  <a:pt x="9231579" y="2026429"/>
                  <a:pt x="9291073" y="2401648"/>
                  <a:pt x="9139142" y="2667671"/>
                </a:cubicBezTo>
                <a:cubicBezTo>
                  <a:pt x="9031356" y="3116210"/>
                  <a:pt x="8560754" y="3480262"/>
                  <a:pt x="7946821" y="3454864"/>
                </a:cubicBezTo>
                <a:cubicBezTo>
                  <a:pt x="7998520" y="3768049"/>
                  <a:pt x="7744827" y="3901927"/>
                  <a:pt x="7519991" y="4129388"/>
                </a:cubicBezTo>
                <a:cubicBezTo>
                  <a:pt x="7013521" y="4484678"/>
                  <a:pt x="6588037" y="4434215"/>
                  <a:pt x="6066770" y="4211059"/>
                </a:cubicBezTo>
                <a:cubicBezTo>
                  <a:pt x="5967023" y="4518259"/>
                  <a:pt x="5468731" y="4745145"/>
                  <a:pt x="5028270" y="4930650"/>
                </a:cubicBezTo>
                <a:cubicBezTo>
                  <a:pt x="4407645" y="5050579"/>
                  <a:pt x="3838466" y="4908740"/>
                  <a:pt x="3501326" y="4491415"/>
                </a:cubicBezTo>
                <a:cubicBezTo>
                  <a:pt x="2659959" y="4778310"/>
                  <a:pt x="1770835" y="4556775"/>
                  <a:pt x="1233112" y="4057440"/>
                </a:cubicBezTo>
                <a:cubicBezTo>
                  <a:pt x="809293" y="4127117"/>
                  <a:pt x="396156" y="3897626"/>
                  <a:pt x="235829" y="3574510"/>
                </a:cubicBezTo>
                <a:cubicBezTo>
                  <a:pt x="115076" y="3355617"/>
                  <a:pt x="223338" y="3032961"/>
                  <a:pt x="448926" y="2922633"/>
                </a:cubicBezTo>
                <a:cubicBezTo>
                  <a:pt x="133111" y="2769554"/>
                  <a:pt x="-33905" y="2489424"/>
                  <a:pt x="-1063" y="2253828"/>
                </a:cubicBezTo>
                <a:cubicBezTo>
                  <a:pt x="-44977" y="1946175"/>
                  <a:pt x="443426" y="1611772"/>
                  <a:pt x="820729" y="1659373"/>
                </a:cubicBezTo>
                <a:cubicBezTo>
                  <a:pt x="823934" y="1653596"/>
                  <a:pt x="827734" y="1648833"/>
                  <a:pt x="828590" y="1643702"/>
                </a:cubicBezTo>
                <a:close/>
              </a:path>
              <a:path w="9178235" h="4941403" fill="none" extrusionOk="0">
                <a:moveTo>
                  <a:pt x="8195201" y="4065638"/>
                </a:moveTo>
                <a:cubicBezTo>
                  <a:pt x="8185636" y="4144993"/>
                  <a:pt x="8133184" y="4211418"/>
                  <a:pt x="8057940" y="4202899"/>
                </a:cubicBezTo>
                <a:cubicBezTo>
                  <a:pt x="7975217" y="4196837"/>
                  <a:pt x="7932213" y="4142492"/>
                  <a:pt x="7920679" y="4065638"/>
                </a:cubicBezTo>
                <a:cubicBezTo>
                  <a:pt x="7907783" y="3988599"/>
                  <a:pt x="7980248" y="3929203"/>
                  <a:pt x="8057940" y="3928377"/>
                </a:cubicBezTo>
                <a:cubicBezTo>
                  <a:pt x="8120565" y="3913023"/>
                  <a:pt x="8196978" y="3967323"/>
                  <a:pt x="8195201" y="4065638"/>
                </a:cubicBezTo>
                <a:close/>
              </a:path>
              <a:path w="9178235" h="4941403" fill="none" extrusionOk="0">
                <a:moveTo>
                  <a:pt x="8256278" y="4030609"/>
                </a:moveTo>
                <a:cubicBezTo>
                  <a:pt x="8266306" y="4175316"/>
                  <a:pt x="8167696" y="4276095"/>
                  <a:pt x="7981756" y="4305131"/>
                </a:cubicBezTo>
                <a:cubicBezTo>
                  <a:pt x="7837407" y="4346144"/>
                  <a:pt x="7718998" y="4171210"/>
                  <a:pt x="7707234" y="4030609"/>
                </a:cubicBezTo>
                <a:cubicBezTo>
                  <a:pt x="7742142" y="3881142"/>
                  <a:pt x="7828879" y="3740436"/>
                  <a:pt x="7981756" y="3756087"/>
                </a:cubicBezTo>
                <a:cubicBezTo>
                  <a:pt x="8121273" y="3757415"/>
                  <a:pt x="8268450" y="3893829"/>
                  <a:pt x="8256278" y="4030609"/>
                </a:cubicBezTo>
                <a:close/>
              </a:path>
              <a:path w="9178235" h="4941403" fill="none" extrusionOk="0">
                <a:moveTo>
                  <a:pt x="8566775" y="4110262"/>
                </a:moveTo>
                <a:cubicBezTo>
                  <a:pt x="8552829" y="4332445"/>
                  <a:pt x="8440974" y="4518187"/>
                  <a:pt x="8154991" y="4522046"/>
                </a:cubicBezTo>
                <a:cubicBezTo>
                  <a:pt x="7926490" y="4475882"/>
                  <a:pt x="7787471" y="4305573"/>
                  <a:pt x="7743207" y="4110262"/>
                </a:cubicBezTo>
                <a:cubicBezTo>
                  <a:pt x="7770903" y="3938473"/>
                  <a:pt x="7937911" y="3698253"/>
                  <a:pt x="8154991" y="3698478"/>
                </a:cubicBezTo>
                <a:cubicBezTo>
                  <a:pt x="8387365" y="3693400"/>
                  <a:pt x="8591667" y="3824566"/>
                  <a:pt x="8566775" y="4110262"/>
                </a:cubicBezTo>
                <a:close/>
              </a:path>
              <a:path w="9178235" h="4941403" fill="none" extrusionOk="0">
                <a:moveTo>
                  <a:pt x="997070" y="2994238"/>
                </a:moveTo>
                <a:cubicBezTo>
                  <a:pt x="840868" y="3012263"/>
                  <a:pt x="577478" y="2999853"/>
                  <a:pt x="458911" y="2903074"/>
                </a:cubicBezTo>
                <a:moveTo>
                  <a:pt x="1471916" y="3991898"/>
                </a:moveTo>
                <a:cubicBezTo>
                  <a:pt x="1394807" y="4016959"/>
                  <a:pt x="1329895" y="4030946"/>
                  <a:pt x="1236512" y="4035479"/>
                </a:cubicBezTo>
                <a:moveTo>
                  <a:pt x="3500901" y="4471283"/>
                </a:moveTo>
                <a:cubicBezTo>
                  <a:pt x="3459765" y="4401331"/>
                  <a:pt x="3394722" y="4339425"/>
                  <a:pt x="3358979" y="4272254"/>
                </a:cubicBezTo>
                <a:moveTo>
                  <a:pt x="6124559" y="3974969"/>
                </a:moveTo>
                <a:cubicBezTo>
                  <a:pt x="6111139" y="4061505"/>
                  <a:pt x="6109123" y="4137327"/>
                  <a:pt x="6067833" y="4193329"/>
                </a:cubicBezTo>
                <a:moveTo>
                  <a:pt x="7251018" y="2625577"/>
                </a:moveTo>
                <a:cubicBezTo>
                  <a:pt x="7616591" y="2785389"/>
                  <a:pt x="7952417" y="3177762"/>
                  <a:pt x="7941722" y="3441824"/>
                </a:cubicBezTo>
                <a:moveTo>
                  <a:pt x="8880367" y="1756256"/>
                </a:moveTo>
                <a:cubicBezTo>
                  <a:pt x="8797792" y="1876683"/>
                  <a:pt x="8702688" y="1993376"/>
                  <a:pt x="8572726" y="2062349"/>
                </a:cubicBezTo>
                <a:moveTo>
                  <a:pt x="8142284" y="620649"/>
                </a:moveTo>
                <a:cubicBezTo>
                  <a:pt x="8139993" y="665026"/>
                  <a:pt x="8147979" y="723241"/>
                  <a:pt x="8158431" y="765231"/>
                </a:cubicBezTo>
                <a:moveTo>
                  <a:pt x="6177886" y="452046"/>
                </a:moveTo>
                <a:cubicBezTo>
                  <a:pt x="6219722" y="379690"/>
                  <a:pt x="6268024" y="321532"/>
                  <a:pt x="6335531" y="267659"/>
                </a:cubicBezTo>
                <a:moveTo>
                  <a:pt x="4704057" y="539894"/>
                </a:moveTo>
                <a:cubicBezTo>
                  <a:pt x="4724388" y="502070"/>
                  <a:pt x="4751793" y="446951"/>
                  <a:pt x="4780330" y="380899"/>
                </a:cubicBezTo>
                <a:moveTo>
                  <a:pt x="2974428" y="593883"/>
                </a:moveTo>
                <a:cubicBezTo>
                  <a:pt x="3092374" y="628184"/>
                  <a:pt x="3166215" y="701149"/>
                  <a:pt x="3250624" y="748073"/>
                </a:cubicBezTo>
                <a:moveTo>
                  <a:pt x="876818" y="1806014"/>
                </a:moveTo>
                <a:cubicBezTo>
                  <a:pt x="857694" y="1756847"/>
                  <a:pt x="839815" y="1697712"/>
                  <a:pt x="828590" y="1643702"/>
                </a:cubicBezTo>
              </a:path>
              <a:path w="9178235" h="4941403" stroke="0" extrusionOk="0">
                <a:moveTo>
                  <a:pt x="828590" y="1643702"/>
                </a:moveTo>
                <a:cubicBezTo>
                  <a:pt x="697568" y="1288075"/>
                  <a:pt x="817463" y="1053384"/>
                  <a:pt x="1194657" y="790052"/>
                </a:cubicBezTo>
                <a:cubicBezTo>
                  <a:pt x="1740569" y="444869"/>
                  <a:pt x="2272901" y="348920"/>
                  <a:pt x="2975490" y="595027"/>
                </a:cubicBezTo>
                <a:cubicBezTo>
                  <a:pt x="3222918" y="209458"/>
                  <a:pt x="4218739" y="69794"/>
                  <a:pt x="4770982" y="392567"/>
                </a:cubicBezTo>
                <a:cubicBezTo>
                  <a:pt x="4884883" y="180315"/>
                  <a:pt x="5242336" y="89399"/>
                  <a:pt x="5470610" y="22876"/>
                </a:cubicBezTo>
                <a:cubicBezTo>
                  <a:pt x="5839019" y="-7383"/>
                  <a:pt x="6170750" y="14002"/>
                  <a:pt x="6338293" y="283787"/>
                </a:cubicBezTo>
                <a:cubicBezTo>
                  <a:pt x="6548467" y="17762"/>
                  <a:pt x="7033765" y="26306"/>
                  <a:pt x="7534438" y="78925"/>
                </a:cubicBezTo>
                <a:cubicBezTo>
                  <a:pt x="7851314" y="171962"/>
                  <a:pt x="8053992" y="424800"/>
                  <a:pt x="8141009" y="637807"/>
                </a:cubicBezTo>
                <a:cubicBezTo>
                  <a:pt x="8572068" y="747032"/>
                  <a:pt x="8881649" y="934361"/>
                  <a:pt x="8919459" y="1180217"/>
                </a:cubicBezTo>
                <a:cubicBezTo>
                  <a:pt x="8970987" y="1367188"/>
                  <a:pt x="9031577" y="1613101"/>
                  <a:pt x="8884616" y="1768381"/>
                </a:cubicBezTo>
                <a:cubicBezTo>
                  <a:pt x="9178552" y="2062657"/>
                  <a:pt x="9248495" y="2378726"/>
                  <a:pt x="9139142" y="2667671"/>
                </a:cubicBezTo>
                <a:cubicBezTo>
                  <a:pt x="9058508" y="3178175"/>
                  <a:pt x="8564488" y="3441924"/>
                  <a:pt x="7946821" y="3454864"/>
                </a:cubicBezTo>
                <a:cubicBezTo>
                  <a:pt x="8000820" y="3664475"/>
                  <a:pt x="7802353" y="3894126"/>
                  <a:pt x="7519991" y="4129388"/>
                </a:cubicBezTo>
                <a:cubicBezTo>
                  <a:pt x="7044741" y="4397730"/>
                  <a:pt x="6427103" y="4353291"/>
                  <a:pt x="6066770" y="4211059"/>
                </a:cubicBezTo>
                <a:cubicBezTo>
                  <a:pt x="5907991" y="4568636"/>
                  <a:pt x="5513546" y="4822626"/>
                  <a:pt x="5028270" y="4930650"/>
                </a:cubicBezTo>
                <a:cubicBezTo>
                  <a:pt x="4452371" y="4926090"/>
                  <a:pt x="3775817" y="4892860"/>
                  <a:pt x="3501326" y="4491415"/>
                </a:cubicBezTo>
                <a:cubicBezTo>
                  <a:pt x="2610816" y="5023253"/>
                  <a:pt x="1723902" y="4668840"/>
                  <a:pt x="1233112" y="4057440"/>
                </a:cubicBezTo>
                <a:cubicBezTo>
                  <a:pt x="781229" y="4161240"/>
                  <a:pt x="423542" y="3855451"/>
                  <a:pt x="235829" y="3574510"/>
                </a:cubicBezTo>
                <a:cubicBezTo>
                  <a:pt x="129519" y="3368340"/>
                  <a:pt x="183236" y="3099422"/>
                  <a:pt x="448926" y="2922633"/>
                </a:cubicBezTo>
                <a:cubicBezTo>
                  <a:pt x="154641" y="2831511"/>
                  <a:pt x="-74612" y="2538457"/>
                  <a:pt x="-1063" y="2253828"/>
                </a:cubicBezTo>
                <a:cubicBezTo>
                  <a:pt x="71812" y="1818408"/>
                  <a:pt x="352410" y="1689618"/>
                  <a:pt x="820729" y="1659373"/>
                </a:cubicBezTo>
                <a:cubicBezTo>
                  <a:pt x="823996" y="1654728"/>
                  <a:pt x="825564" y="1650403"/>
                  <a:pt x="828590" y="1643702"/>
                </a:cubicBezTo>
                <a:close/>
              </a:path>
              <a:path w="9178235" h="4941403" stroke="0" extrusionOk="0">
                <a:moveTo>
                  <a:pt x="8195201" y="4065638"/>
                </a:moveTo>
                <a:cubicBezTo>
                  <a:pt x="8197043" y="4134316"/>
                  <a:pt x="8135371" y="4196801"/>
                  <a:pt x="8057940" y="4202899"/>
                </a:cubicBezTo>
                <a:cubicBezTo>
                  <a:pt x="7980366" y="4211676"/>
                  <a:pt x="7914643" y="4134977"/>
                  <a:pt x="7920679" y="4065638"/>
                </a:cubicBezTo>
                <a:cubicBezTo>
                  <a:pt x="7928282" y="3995953"/>
                  <a:pt x="7973239" y="3930863"/>
                  <a:pt x="8057940" y="3928377"/>
                </a:cubicBezTo>
                <a:cubicBezTo>
                  <a:pt x="8126548" y="3930903"/>
                  <a:pt x="8194961" y="3977828"/>
                  <a:pt x="8195201" y="4065638"/>
                </a:cubicBezTo>
                <a:close/>
              </a:path>
              <a:path w="9178235" h="4941403" stroke="0" extrusionOk="0">
                <a:moveTo>
                  <a:pt x="8256278" y="4030609"/>
                </a:moveTo>
                <a:cubicBezTo>
                  <a:pt x="8245066" y="4198507"/>
                  <a:pt x="8126059" y="4323383"/>
                  <a:pt x="7981756" y="4305131"/>
                </a:cubicBezTo>
                <a:cubicBezTo>
                  <a:pt x="7797641" y="4312940"/>
                  <a:pt x="7719707" y="4216435"/>
                  <a:pt x="7707234" y="4030609"/>
                </a:cubicBezTo>
                <a:cubicBezTo>
                  <a:pt x="7696121" y="3877066"/>
                  <a:pt x="7829329" y="3735015"/>
                  <a:pt x="7981756" y="3756087"/>
                </a:cubicBezTo>
                <a:cubicBezTo>
                  <a:pt x="8149576" y="3725061"/>
                  <a:pt x="8266244" y="3868629"/>
                  <a:pt x="8256278" y="4030609"/>
                </a:cubicBezTo>
                <a:close/>
              </a:path>
              <a:path w="9178235" h="4941403" stroke="0" extrusionOk="0">
                <a:moveTo>
                  <a:pt x="8566775" y="4110262"/>
                </a:moveTo>
                <a:cubicBezTo>
                  <a:pt x="8555537" y="4365066"/>
                  <a:pt x="8440654" y="4501591"/>
                  <a:pt x="8154991" y="4522046"/>
                </a:cubicBezTo>
                <a:cubicBezTo>
                  <a:pt x="7942738" y="4485651"/>
                  <a:pt x="7788378" y="4357622"/>
                  <a:pt x="7743207" y="4110262"/>
                </a:cubicBezTo>
                <a:cubicBezTo>
                  <a:pt x="7762299" y="3852869"/>
                  <a:pt x="7984447" y="3679507"/>
                  <a:pt x="8154991" y="3698478"/>
                </a:cubicBezTo>
                <a:cubicBezTo>
                  <a:pt x="8428767" y="3706772"/>
                  <a:pt x="8568301" y="3902334"/>
                  <a:pt x="8566775" y="4110262"/>
                </a:cubicBezTo>
                <a:close/>
              </a:path>
              <a:path w="9178235" h="4941403" fill="none" stroke="0" extrusionOk="0">
                <a:moveTo>
                  <a:pt x="997070" y="2994238"/>
                </a:moveTo>
                <a:cubicBezTo>
                  <a:pt x="847814" y="3022433"/>
                  <a:pt x="638799" y="2958160"/>
                  <a:pt x="458911" y="2903074"/>
                </a:cubicBezTo>
                <a:moveTo>
                  <a:pt x="1471916" y="3991898"/>
                </a:moveTo>
                <a:cubicBezTo>
                  <a:pt x="1409120" y="4018417"/>
                  <a:pt x="1321199" y="4005144"/>
                  <a:pt x="1236512" y="4035479"/>
                </a:cubicBezTo>
                <a:moveTo>
                  <a:pt x="3500901" y="4471283"/>
                </a:moveTo>
                <a:cubicBezTo>
                  <a:pt x="3439447" y="4398391"/>
                  <a:pt x="3398139" y="4353817"/>
                  <a:pt x="3358979" y="4272254"/>
                </a:cubicBezTo>
                <a:moveTo>
                  <a:pt x="6124559" y="3974969"/>
                </a:moveTo>
                <a:cubicBezTo>
                  <a:pt x="6103210" y="4045848"/>
                  <a:pt x="6096497" y="4104354"/>
                  <a:pt x="6067833" y="4193329"/>
                </a:cubicBezTo>
                <a:moveTo>
                  <a:pt x="7251018" y="2625577"/>
                </a:moveTo>
                <a:cubicBezTo>
                  <a:pt x="7615158" y="2724032"/>
                  <a:pt x="7919383" y="3125814"/>
                  <a:pt x="7941722" y="3441824"/>
                </a:cubicBezTo>
                <a:moveTo>
                  <a:pt x="8880367" y="1756256"/>
                </a:moveTo>
                <a:cubicBezTo>
                  <a:pt x="8823886" y="1881835"/>
                  <a:pt x="8723519" y="1976575"/>
                  <a:pt x="8572726" y="2062349"/>
                </a:cubicBezTo>
                <a:moveTo>
                  <a:pt x="8142284" y="620649"/>
                </a:moveTo>
                <a:cubicBezTo>
                  <a:pt x="8156696" y="669530"/>
                  <a:pt x="8165957" y="720906"/>
                  <a:pt x="8158431" y="765231"/>
                </a:cubicBezTo>
                <a:moveTo>
                  <a:pt x="6177886" y="452046"/>
                </a:moveTo>
                <a:cubicBezTo>
                  <a:pt x="6213140" y="400155"/>
                  <a:pt x="6273630" y="321716"/>
                  <a:pt x="6335531" y="267659"/>
                </a:cubicBezTo>
                <a:moveTo>
                  <a:pt x="4704057" y="539894"/>
                </a:moveTo>
                <a:cubicBezTo>
                  <a:pt x="4712503" y="481050"/>
                  <a:pt x="4742854" y="426156"/>
                  <a:pt x="4780330" y="380899"/>
                </a:cubicBezTo>
                <a:moveTo>
                  <a:pt x="2974428" y="593883"/>
                </a:moveTo>
                <a:cubicBezTo>
                  <a:pt x="3072445" y="653578"/>
                  <a:pt x="3173833" y="694108"/>
                  <a:pt x="3250624" y="748073"/>
                </a:cubicBezTo>
                <a:moveTo>
                  <a:pt x="876818" y="1806014"/>
                </a:moveTo>
                <a:cubicBezTo>
                  <a:pt x="856814" y="1744752"/>
                  <a:pt x="845103" y="1687345"/>
                  <a:pt x="828590" y="1643702"/>
                </a:cubicBezTo>
              </a:path>
            </a:pathLst>
          </a:custGeom>
          <a:solidFill>
            <a:srgbClr val="FFF3CD">
              <a:alpha val="70000"/>
            </a:srgbClr>
          </a:solidFill>
          <a:ln w="50800" cmpd="dbl">
            <a:solidFill>
              <a:srgbClr val="E97132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cloudCallout">
                    <a:avLst>
                      <a:gd name="adj1" fmla="val 37794"/>
                      <a:gd name="adj2" fmla="val 3227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Terminal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預設為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CMD</a:t>
            </a:r>
            <a:endParaRPr lang="zh-TW" altLang="en-US" sz="3500" b="1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35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4DF20-7E14-E779-F9B5-74C87D64B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9D6E272-4AB2-B17D-C564-E4E59FFC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8" y="1275733"/>
            <a:ext cx="5860056" cy="473423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7CB1A521-7B61-F01C-3DA8-1525B0398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6021" y="4121907"/>
            <a:ext cx="1420045" cy="1645003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4" name="Google Shape;74;p3">
            <a:extLst>
              <a:ext uri="{FF2B5EF4-FFF2-40B4-BE49-F238E27FC236}">
                <a16:creationId xmlns:a16="http://schemas.microsoft.com/office/drawing/2014/main" id="{C99C2C2D-DC51-7E89-1EEA-8E66A2E42378}"/>
              </a:ext>
            </a:extLst>
          </p:cNvPr>
          <p:cNvSpPr/>
          <p:nvPr/>
        </p:nvSpPr>
        <p:spPr>
          <a:xfrm>
            <a:off x="310195" y="-14615"/>
            <a:ext cx="11615105" cy="5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SzPts val="4400"/>
            </a:pPr>
            <a:r>
              <a:rPr lang="zh-TW" altLang="en-US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進到任一資料夾，開終端機，會是什麼</a:t>
            </a:r>
            <a:r>
              <a:rPr lang="en-US" altLang="zh-TW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語音泡泡: 矩形 11">
            <a:extLst>
              <a:ext uri="{FF2B5EF4-FFF2-40B4-BE49-F238E27FC236}">
                <a16:creationId xmlns:a16="http://schemas.microsoft.com/office/drawing/2014/main" id="{6892BFDD-8D80-7432-70C7-14D7D43CA483}"/>
              </a:ext>
            </a:extLst>
          </p:cNvPr>
          <p:cNvSpPr/>
          <p:nvPr/>
        </p:nvSpPr>
        <p:spPr>
          <a:xfrm>
            <a:off x="1995055" y="3415065"/>
            <a:ext cx="6675485" cy="516074"/>
          </a:xfrm>
          <a:prstGeom prst="wedgeRectCallout">
            <a:avLst>
              <a:gd name="adj1" fmla="val 4657"/>
              <a:gd name="adj2" fmla="val 148526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對著</a:t>
            </a:r>
            <a:r>
              <a:rPr lang="zh-TW" altLang="en-US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空白處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按右鍵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按下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[Open in Terminal](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在終端中開啟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)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4" name="語音泡泡: 矩形 13">
            <a:extLst>
              <a:ext uri="{FF2B5EF4-FFF2-40B4-BE49-F238E27FC236}">
                <a16:creationId xmlns:a16="http://schemas.microsoft.com/office/drawing/2014/main" id="{29C9E8D7-6328-53EE-C2E8-161906C05807}"/>
              </a:ext>
            </a:extLst>
          </p:cNvPr>
          <p:cNvSpPr/>
          <p:nvPr/>
        </p:nvSpPr>
        <p:spPr>
          <a:xfrm>
            <a:off x="7209089" y="4443520"/>
            <a:ext cx="2522764" cy="500889"/>
          </a:xfrm>
          <a:custGeom>
            <a:avLst/>
            <a:gdLst>
              <a:gd name="csX0" fmla="*/ 0 w 2522764"/>
              <a:gd name="csY0" fmla="*/ 0 h 500889"/>
              <a:gd name="csX1" fmla="*/ 475821 w 2522764"/>
              <a:gd name="csY1" fmla="*/ 0 h 500889"/>
              <a:gd name="csX2" fmla="*/ 966359 w 2522764"/>
              <a:gd name="csY2" fmla="*/ 0 h 500889"/>
              <a:gd name="csX3" fmla="*/ 1471612 w 2522764"/>
              <a:gd name="csY3" fmla="*/ 0 h 500889"/>
              <a:gd name="csX4" fmla="*/ 1471612 w 2522764"/>
              <a:gd name="csY4" fmla="*/ 0 h 500889"/>
              <a:gd name="csX5" fmla="*/ 2102303 w 2522764"/>
              <a:gd name="csY5" fmla="*/ 0 h 500889"/>
              <a:gd name="csX6" fmla="*/ 2522764 w 2522764"/>
              <a:gd name="csY6" fmla="*/ 0 h 500889"/>
              <a:gd name="csX7" fmla="*/ 2522764 w 2522764"/>
              <a:gd name="csY7" fmla="*/ 292185 h 500889"/>
              <a:gd name="csX8" fmla="*/ 2773022 w 2522764"/>
              <a:gd name="csY8" fmla="*/ 291097 h 500889"/>
              <a:gd name="csX9" fmla="*/ 2522764 w 2522764"/>
              <a:gd name="csY9" fmla="*/ 417408 h 500889"/>
              <a:gd name="csX10" fmla="*/ 2522764 w 2522764"/>
              <a:gd name="csY10" fmla="*/ 500889 h 500889"/>
              <a:gd name="csX11" fmla="*/ 2102303 w 2522764"/>
              <a:gd name="csY11" fmla="*/ 500889 h 500889"/>
              <a:gd name="csX12" fmla="*/ 1471612 w 2522764"/>
              <a:gd name="csY12" fmla="*/ 500889 h 500889"/>
              <a:gd name="csX13" fmla="*/ 1471612 w 2522764"/>
              <a:gd name="csY13" fmla="*/ 500889 h 500889"/>
              <a:gd name="csX14" fmla="*/ 966359 w 2522764"/>
              <a:gd name="csY14" fmla="*/ 500889 h 500889"/>
              <a:gd name="csX15" fmla="*/ 519970 w 2522764"/>
              <a:gd name="csY15" fmla="*/ 500889 h 500889"/>
              <a:gd name="csX16" fmla="*/ 0 w 2522764"/>
              <a:gd name="csY16" fmla="*/ 500889 h 500889"/>
              <a:gd name="csX17" fmla="*/ 0 w 2522764"/>
              <a:gd name="csY17" fmla="*/ 417408 h 500889"/>
              <a:gd name="csX18" fmla="*/ 0 w 2522764"/>
              <a:gd name="csY18" fmla="*/ 292185 h 500889"/>
              <a:gd name="csX19" fmla="*/ 0 w 2522764"/>
              <a:gd name="csY19" fmla="*/ 292185 h 500889"/>
              <a:gd name="csX20" fmla="*/ 0 w 2522764"/>
              <a:gd name="csY20" fmla="*/ 0 h 5008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522764" h="500889" fill="none" extrusionOk="0">
                <a:moveTo>
                  <a:pt x="0" y="0"/>
                </a:moveTo>
                <a:cubicBezTo>
                  <a:pt x="130410" y="-19629"/>
                  <a:pt x="366028" y="-9450"/>
                  <a:pt x="475821" y="0"/>
                </a:cubicBezTo>
                <a:cubicBezTo>
                  <a:pt x="585614" y="9450"/>
                  <a:pt x="771316" y="17078"/>
                  <a:pt x="966359" y="0"/>
                </a:cubicBezTo>
                <a:cubicBezTo>
                  <a:pt x="1161402" y="-17078"/>
                  <a:pt x="1231625" y="21345"/>
                  <a:pt x="1471612" y="0"/>
                </a:cubicBezTo>
                <a:lnTo>
                  <a:pt x="1471612" y="0"/>
                </a:lnTo>
                <a:cubicBezTo>
                  <a:pt x="1677679" y="19030"/>
                  <a:pt x="1904445" y="-28399"/>
                  <a:pt x="2102303" y="0"/>
                </a:cubicBezTo>
                <a:cubicBezTo>
                  <a:pt x="2264098" y="19162"/>
                  <a:pt x="2386123" y="3926"/>
                  <a:pt x="2522764" y="0"/>
                </a:cubicBezTo>
                <a:cubicBezTo>
                  <a:pt x="2526167" y="115619"/>
                  <a:pt x="2527682" y="187026"/>
                  <a:pt x="2522764" y="292185"/>
                </a:cubicBezTo>
                <a:cubicBezTo>
                  <a:pt x="2635207" y="293484"/>
                  <a:pt x="2666656" y="286142"/>
                  <a:pt x="2773022" y="291097"/>
                </a:cubicBezTo>
                <a:cubicBezTo>
                  <a:pt x="2706057" y="319705"/>
                  <a:pt x="2586814" y="390360"/>
                  <a:pt x="2522764" y="417408"/>
                </a:cubicBezTo>
                <a:cubicBezTo>
                  <a:pt x="2520216" y="450238"/>
                  <a:pt x="2519646" y="483848"/>
                  <a:pt x="2522764" y="500889"/>
                </a:cubicBezTo>
                <a:cubicBezTo>
                  <a:pt x="2363973" y="504174"/>
                  <a:pt x="2210579" y="495693"/>
                  <a:pt x="2102303" y="500889"/>
                </a:cubicBezTo>
                <a:cubicBezTo>
                  <a:pt x="1809011" y="480651"/>
                  <a:pt x="1665805" y="517352"/>
                  <a:pt x="1471612" y="500889"/>
                </a:cubicBezTo>
                <a:lnTo>
                  <a:pt x="1471612" y="500889"/>
                </a:lnTo>
                <a:cubicBezTo>
                  <a:pt x="1258203" y="517546"/>
                  <a:pt x="1111576" y="500085"/>
                  <a:pt x="966359" y="500889"/>
                </a:cubicBezTo>
                <a:cubicBezTo>
                  <a:pt x="821142" y="501693"/>
                  <a:pt x="671584" y="522380"/>
                  <a:pt x="519970" y="500889"/>
                </a:cubicBezTo>
                <a:cubicBezTo>
                  <a:pt x="368356" y="479398"/>
                  <a:pt x="251530" y="475645"/>
                  <a:pt x="0" y="500889"/>
                </a:cubicBezTo>
                <a:cubicBezTo>
                  <a:pt x="2195" y="471375"/>
                  <a:pt x="2001" y="443615"/>
                  <a:pt x="0" y="417408"/>
                </a:cubicBezTo>
                <a:cubicBezTo>
                  <a:pt x="5956" y="374808"/>
                  <a:pt x="-3355" y="319549"/>
                  <a:pt x="0" y="292185"/>
                </a:cubicBezTo>
                <a:lnTo>
                  <a:pt x="0" y="292185"/>
                </a:lnTo>
                <a:cubicBezTo>
                  <a:pt x="-6665" y="185524"/>
                  <a:pt x="-11568" y="133681"/>
                  <a:pt x="0" y="0"/>
                </a:cubicBezTo>
                <a:close/>
              </a:path>
              <a:path w="2522764" h="500889" stroke="0" extrusionOk="0">
                <a:moveTo>
                  <a:pt x="0" y="0"/>
                </a:moveTo>
                <a:cubicBezTo>
                  <a:pt x="232407" y="-6272"/>
                  <a:pt x="257782" y="15757"/>
                  <a:pt x="475821" y="0"/>
                </a:cubicBezTo>
                <a:cubicBezTo>
                  <a:pt x="693860" y="-15757"/>
                  <a:pt x="795611" y="5701"/>
                  <a:pt x="922210" y="0"/>
                </a:cubicBezTo>
                <a:cubicBezTo>
                  <a:pt x="1048809" y="-5701"/>
                  <a:pt x="1214112" y="13172"/>
                  <a:pt x="1471612" y="0"/>
                </a:cubicBezTo>
                <a:lnTo>
                  <a:pt x="1471612" y="0"/>
                </a:lnTo>
                <a:cubicBezTo>
                  <a:pt x="1757379" y="-399"/>
                  <a:pt x="1937353" y="4980"/>
                  <a:pt x="2102303" y="0"/>
                </a:cubicBezTo>
                <a:cubicBezTo>
                  <a:pt x="2277927" y="-16987"/>
                  <a:pt x="2426850" y="18448"/>
                  <a:pt x="2522764" y="0"/>
                </a:cubicBezTo>
                <a:cubicBezTo>
                  <a:pt x="2529733" y="82559"/>
                  <a:pt x="2512730" y="148734"/>
                  <a:pt x="2522764" y="292185"/>
                </a:cubicBezTo>
                <a:cubicBezTo>
                  <a:pt x="2582200" y="291078"/>
                  <a:pt x="2666189" y="289480"/>
                  <a:pt x="2773022" y="291097"/>
                </a:cubicBezTo>
                <a:cubicBezTo>
                  <a:pt x="2659283" y="356598"/>
                  <a:pt x="2617358" y="376120"/>
                  <a:pt x="2522764" y="417408"/>
                </a:cubicBezTo>
                <a:cubicBezTo>
                  <a:pt x="2521768" y="445536"/>
                  <a:pt x="2520773" y="468468"/>
                  <a:pt x="2522764" y="500889"/>
                </a:cubicBezTo>
                <a:cubicBezTo>
                  <a:pt x="2385934" y="481562"/>
                  <a:pt x="2244268" y="515494"/>
                  <a:pt x="2102303" y="500889"/>
                </a:cubicBezTo>
                <a:cubicBezTo>
                  <a:pt x="1926275" y="510730"/>
                  <a:pt x="1730580" y="503877"/>
                  <a:pt x="1471612" y="500889"/>
                </a:cubicBezTo>
                <a:lnTo>
                  <a:pt x="1471612" y="500889"/>
                </a:lnTo>
                <a:cubicBezTo>
                  <a:pt x="1326374" y="481554"/>
                  <a:pt x="1195478" y="488719"/>
                  <a:pt x="981075" y="500889"/>
                </a:cubicBezTo>
                <a:cubicBezTo>
                  <a:pt x="766672" y="513059"/>
                  <a:pt x="640091" y="479245"/>
                  <a:pt x="505253" y="500889"/>
                </a:cubicBezTo>
                <a:cubicBezTo>
                  <a:pt x="370415" y="522533"/>
                  <a:pt x="109305" y="484307"/>
                  <a:pt x="0" y="500889"/>
                </a:cubicBezTo>
                <a:cubicBezTo>
                  <a:pt x="271" y="474337"/>
                  <a:pt x="-2115" y="444406"/>
                  <a:pt x="0" y="417408"/>
                </a:cubicBezTo>
                <a:cubicBezTo>
                  <a:pt x="873" y="365127"/>
                  <a:pt x="-3780" y="326657"/>
                  <a:pt x="0" y="292185"/>
                </a:cubicBezTo>
                <a:lnTo>
                  <a:pt x="0" y="292185"/>
                </a:lnTo>
                <a:cubicBezTo>
                  <a:pt x="-6772" y="179081"/>
                  <a:pt x="13374" y="110896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59920"/>
                      <a:gd name="adj2" fmla="val 811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現在打開是</a:t>
            </a:r>
            <a:r>
              <a:rPr lang="en-US" altLang="zh-TW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Powershell</a:t>
            </a:r>
            <a:r>
              <a:rPr lang="en-US" altLang="zh-TW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</a:t>
            </a:r>
            <a:endParaRPr lang="zh-TW" altLang="en-US" b="1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0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5763E-2CBD-14CA-8A61-6A1571C5A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BB62568A-8B60-7EFC-9798-C857678F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08" y="865484"/>
            <a:ext cx="10529242" cy="5623711"/>
          </a:xfrm>
          <a:prstGeom prst="rect">
            <a:avLst/>
          </a:prstGeom>
          <a:ln w="25400">
            <a:noFill/>
            <a:prstDash val="sysDot"/>
          </a:ln>
        </p:spPr>
      </p:pic>
      <p:sp>
        <p:nvSpPr>
          <p:cNvPr id="20" name="Google Shape;74;p3">
            <a:extLst>
              <a:ext uri="{FF2B5EF4-FFF2-40B4-BE49-F238E27FC236}">
                <a16:creationId xmlns:a16="http://schemas.microsoft.com/office/drawing/2014/main" id="{B6C1943C-436F-3AC8-0D92-A087BF6CFD2E}"/>
              </a:ext>
            </a:extLst>
          </p:cNvPr>
          <p:cNvSpPr/>
          <p:nvPr/>
        </p:nvSpPr>
        <p:spPr>
          <a:xfrm>
            <a:off x="321621" y="-28572"/>
            <a:ext cx="11610029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buSzPts val="4400"/>
            </a:pP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設定</a:t>
            </a:r>
            <a:r>
              <a:rPr lang="en-US" altLang="zh-TW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CMD</a:t>
            </a: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為預設</a:t>
            </a:r>
            <a:r>
              <a:rPr lang="en-US" altLang="zh-TW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Terminal</a:t>
            </a:r>
            <a:endParaRPr sz="40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E509FEB2-A922-A497-CE0C-D0212D177AAB}"/>
              </a:ext>
            </a:extLst>
          </p:cNvPr>
          <p:cNvSpPr/>
          <p:nvPr/>
        </p:nvSpPr>
        <p:spPr>
          <a:xfrm>
            <a:off x="3787329" y="865484"/>
            <a:ext cx="2603080" cy="516074"/>
          </a:xfrm>
          <a:prstGeom prst="wedgeRectCallout">
            <a:avLst>
              <a:gd name="adj1" fmla="val -56746"/>
              <a:gd name="adj2" fmla="val -768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①點選右側小三角形</a:t>
            </a: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6E93866D-56FE-F1E9-D74B-0A51904EE584}"/>
              </a:ext>
            </a:extLst>
          </p:cNvPr>
          <p:cNvSpPr/>
          <p:nvPr/>
        </p:nvSpPr>
        <p:spPr>
          <a:xfrm>
            <a:off x="3248025" y="910936"/>
            <a:ext cx="381000" cy="317789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9FA80A28-7913-C1CD-C7AD-EE1572F32D09}"/>
              </a:ext>
            </a:extLst>
          </p:cNvPr>
          <p:cNvSpPr/>
          <p:nvPr/>
        </p:nvSpPr>
        <p:spPr>
          <a:xfrm>
            <a:off x="3057525" y="2185163"/>
            <a:ext cx="933450" cy="317789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4" name="語音泡泡: 矩形 13">
            <a:extLst>
              <a:ext uri="{FF2B5EF4-FFF2-40B4-BE49-F238E27FC236}">
                <a16:creationId xmlns:a16="http://schemas.microsoft.com/office/drawing/2014/main" id="{B1DC5722-2763-89E1-842F-043DC07D14D9}"/>
              </a:ext>
            </a:extLst>
          </p:cNvPr>
          <p:cNvSpPr/>
          <p:nvPr/>
        </p:nvSpPr>
        <p:spPr>
          <a:xfrm>
            <a:off x="4206429" y="2086020"/>
            <a:ext cx="2861121" cy="516074"/>
          </a:xfrm>
          <a:prstGeom prst="wedgeRectCallout">
            <a:avLst>
              <a:gd name="adj1" fmla="val -56746"/>
              <a:gd name="adj2" fmla="val -768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 ②選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Settings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]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進行設定</a:t>
            </a:r>
          </a:p>
        </p:txBody>
      </p:sp>
    </p:spTree>
    <p:extLst>
      <p:ext uri="{BB962C8B-B14F-4D97-AF65-F5344CB8AC3E}">
        <p14:creationId xmlns:p14="http://schemas.microsoft.com/office/powerpoint/2010/main" val="105806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D31CB70-5375-60A8-FF2E-745E17784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728" y="1316497"/>
            <a:ext cx="9842882" cy="5248400"/>
          </a:xfrm>
          <a:prstGeom prst="rect">
            <a:avLst/>
          </a:prstGeom>
          <a:ln w="25400">
            <a:noFill/>
            <a:prstDash val="sysDot"/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C3C9535-4D91-B9D2-1758-7A213FF31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958" y="2645230"/>
            <a:ext cx="2552831" cy="1295467"/>
          </a:xfrm>
          <a:prstGeom prst="rect">
            <a:avLst/>
          </a:prstGeom>
          <a:ln w="127000">
            <a:solidFill>
              <a:schemeClr val="bg1"/>
            </a:solidFill>
          </a:ln>
        </p:spPr>
      </p:pic>
      <p:sp>
        <p:nvSpPr>
          <p:cNvPr id="8" name="Google Shape;74;p3">
            <a:extLst>
              <a:ext uri="{FF2B5EF4-FFF2-40B4-BE49-F238E27FC236}">
                <a16:creationId xmlns:a16="http://schemas.microsoft.com/office/drawing/2014/main" id="{5106DDA9-677A-4F6A-08FA-E4168F0D4A48}"/>
              </a:ext>
            </a:extLst>
          </p:cNvPr>
          <p:cNvSpPr/>
          <p:nvPr/>
        </p:nvSpPr>
        <p:spPr>
          <a:xfrm>
            <a:off x="321621" y="-28572"/>
            <a:ext cx="11610029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buSzPts val="4400"/>
            </a:pP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設定</a:t>
            </a:r>
            <a:r>
              <a:rPr lang="en-US" altLang="zh-TW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CMD</a:t>
            </a: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為預設</a:t>
            </a:r>
            <a:r>
              <a:rPr lang="en-US" altLang="zh-TW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Terminal</a:t>
            </a:r>
            <a:endParaRPr sz="40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" name="語音泡泡: 矩形 5">
            <a:extLst>
              <a:ext uri="{FF2B5EF4-FFF2-40B4-BE49-F238E27FC236}">
                <a16:creationId xmlns:a16="http://schemas.microsoft.com/office/drawing/2014/main" id="{A1D6FFF4-B564-11E1-8094-69E29837A561}"/>
              </a:ext>
            </a:extLst>
          </p:cNvPr>
          <p:cNvSpPr/>
          <p:nvPr/>
        </p:nvSpPr>
        <p:spPr>
          <a:xfrm>
            <a:off x="722089" y="1316497"/>
            <a:ext cx="3535586" cy="516074"/>
          </a:xfrm>
          <a:prstGeom prst="wedgeRectCallout">
            <a:avLst>
              <a:gd name="adj1" fmla="val -17545"/>
              <a:gd name="adj2" fmla="val 91982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③ [S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tartup]→[Default Profile]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2E57263D-968E-6C01-0604-88B6524F2B00}"/>
              </a:ext>
            </a:extLst>
          </p:cNvPr>
          <p:cNvSpPr/>
          <p:nvPr/>
        </p:nvSpPr>
        <p:spPr>
          <a:xfrm>
            <a:off x="1428750" y="2055492"/>
            <a:ext cx="933450" cy="317789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5F32C0FC-177A-C3C4-ECEE-BBDBC9924767}"/>
              </a:ext>
            </a:extLst>
          </p:cNvPr>
          <p:cNvSpPr/>
          <p:nvPr/>
        </p:nvSpPr>
        <p:spPr>
          <a:xfrm>
            <a:off x="4257675" y="2157638"/>
            <a:ext cx="933450" cy="344404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5" name="語音泡泡: 矩形 14">
            <a:extLst>
              <a:ext uri="{FF2B5EF4-FFF2-40B4-BE49-F238E27FC236}">
                <a16:creationId xmlns:a16="http://schemas.microsoft.com/office/drawing/2014/main" id="{0DDF3D04-60F6-4E10-8EDA-EAF9E14D74CD}"/>
              </a:ext>
            </a:extLst>
          </p:cNvPr>
          <p:cNvSpPr/>
          <p:nvPr/>
        </p:nvSpPr>
        <p:spPr>
          <a:xfrm>
            <a:off x="8135959" y="976745"/>
            <a:ext cx="2936676" cy="867128"/>
          </a:xfrm>
          <a:prstGeom prst="wedgeRectCallout">
            <a:avLst>
              <a:gd name="adj1" fmla="val 34794"/>
              <a:gd name="adj2" fmla="val 86830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④點選右側小三角形</a:t>
            </a:r>
            <a:endParaRPr lang="en-US" altLang="zh-TW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選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Command Prompt]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0B9CEFF2-7409-50AA-B89C-ABFE15E5C726}"/>
              </a:ext>
            </a:extLst>
          </p:cNvPr>
          <p:cNvSpPr/>
          <p:nvPr/>
        </p:nvSpPr>
        <p:spPr>
          <a:xfrm>
            <a:off x="10605909" y="2165707"/>
            <a:ext cx="466725" cy="344404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4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D79D9-4992-3227-BA51-33074934B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A27DF4A1-6F6E-7B66-5A94-861937CABF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39"/>
          <a:stretch>
            <a:fillRect/>
          </a:stretch>
        </p:blipFill>
        <p:spPr>
          <a:xfrm>
            <a:off x="1645940" y="880110"/>
            <a:ext cx="8970056" cy="4477578"/>
          </a:xfrm>
          <a:prstGeom prst="rect">
            <a:avLst/>
          </a:prstGeom>
          <a:ln w="25400">
            <a:noFill/>
            <a:prstDash val="sysDot"/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D0D9EE6-225C-422F-DCAB-7E1B0C8A1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0079" y="5213446"/>
            <a:ext cx="1259083" cy="152888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8" name="Google Shape;74;p3">
            <a:extLst>
              <a:ext uri="{FF2B5EF4-FFF2-40B4-BE49-F238E27FC236}">
                <a16:creationId xmlns:a16="http://schemas.microsoft.com/office/drawing/2014/main" id="{F6CFE6F9-CC17-DF61-ADCE-EC53245A9947}"/>
              </a:ext>
            </a:extLst>
          </p:cNvPr>
          <p:cNvSpPr/>
          <p:nvPr/>
        </p:nvSpPr>
        <p:spPr>
          <a:xfrm>
            <a:off x="321621" y="-28572"/>
            <a:ext cx="11610029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buSzPts val="4400"/>
            </a:pP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設定</a:t>
            </a:r>
            <a:r>
              <a:rPr lang="en-US" altLang="zh-TW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CMD</a:t>
            </a:r>
            <a:r>
              <a:rPr lang="zh-TW" altLang="en-US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為預設</a:t>
            </a:r>
            <a:r>
              <a:rPr lang="en-US" altLang="zh-TW" sz="4000" b="1" dirty="0"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Terminal</a:t>
            </a:r>
            <a:endParaRPr sz="4000" b="1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91E89094-EE80-2D62-BDD2-561F994A39EC}"/>
              </a:ext>
            </a:extLst>
          </p:cNvPr>
          <p:cNvSpPr/>
          <p:nvPr/>
        </p:nvSpPr>
        <p:spPr>
          <a:xfrm>
            <a:off x="8462784" y="1328110"/>
            <a:ext cx="1995666" cy="344404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48D8BD04-AD9E-254D-09F2-CD9B99F303E9}"/>
              </a:ext>
            </a:extLst>
          </p:cNvPr>
          <p:cNvSpPr/>
          <p:nvPr/>
        </p:nvSpPr>
        <p:spPr>
          <a:xfrm>
            <a:off x="8891409" y="4984709"/>
            <a:ext cx="466725" cy="344404"/>
          </a:xfrm>
          <a:prstGeom prst="roundRect">
            <a:avLst/>
          </a:prstGeom>
          <a:noFill/>
          <a:ln w="38100" cmpd="dbl">
            <a:solidFill>
              <a:srgbClr val="00B0F0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3978248048">
                  <a:custGeom>
                    <a:avLst/>
                    <a:gdLst>
                      <a:gd name="csX0" fmla="*/ 0 w 2098965"/>
                      <a:gd name="csY0" fmla="*/ 55017 h 330095"/>
                      <a:gd name="csX1" fmla="*/ 55017 w 2098965"/>
                      <a:gd name="csY1" fmla="*/ 0 h 330095"/>
                      <a:gd name="csX2" fmla="*/ 757773 w 2098965"/>
                      <a:gd name="csY2" fmla="*/ 0 h 330095"/>
                      <a:gd name="csX3" fmla="*/ 1440639 w 2098965"/>
                      <a:gd name="csY3" fmla="*/ 0 h 330095"/>
                      <a:gd name="csX4" fmla="*/ 2043948 w 2098965"/>
                      <a:gd name="csY4" fmla="*/ 0 h 330095"/>
                      <a:gd name="csX5" fmla="*/ 2098965 w 2098965"/>
                      <a:gd name="csY5" fmla="*/ 55017 h 330095"/>
                      <a:gd name="csX6" fmla="*/ 2098965 w 2098965"/>
                      <a:gd name="csY6" fmla="*/ 275078 h 330095"/>
                      <a:gd name="csX7" fmla="*/ 2043948 w 2098965"/>
                      <a:gd name="csY7" fmla="*/ 330095 h 330095"/>
                      <a:gd name="csX8" fmla="*/ 1341192 w 2098965"/>
                      <a:gd name="csY8" fmla="*/ 330095 h 330095"/>
                      <a:gd name="csX9" fmla="*/ 658326 w 2098965"/>
                      <a:gd name="csY9" fmla="*/ 330095 h 330095"/>
                      <a:gd name="csX10" fmla="*/ 55017 w 2098965"/>
                      <a:gd name="csY10" fmla="*/ 330095 h 330095"/>
                      <a:gd name="csX11" fmla="*/ 0 w 2098965"/>
                      <a:gd name="csY11" fmla="*/ 275078 h 330095"/>
                      <a:gd name="csX12" fmla="*/ 0 w 2098965"/>
                      <a:gd name="csY12" fmla="*/ 55017 h 3300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2098965" h="330095" extrusionOk="0">
                        <a:moveTo>
                          <a:pt x="0" y="55017"/>
                        </a:moveTo>
                        <a:cubicBezTo>
                          <a:pt x="-1879" y="21168"/>
                          <a:pt x="28803" y="-1860"/>
                          <a:pt x="55017" y="0"/>
                        </a:cubicBezTo>
                        <a:cubicBezTo>
                          <a:pt x="289415" y="-17952"/>
                          <a:pt x="503776" y="5491"/>
                          <a:pt x="757773" y="0"/>
                        </a:cubicBezTo>
                        <a:cubicBezTo>
                          <a:pt x="1011770" y="-5491"/>
                          <a:pt x="1258058" y="-30373"/>
                          <a:pt x="1440639" y="0"/>
                        </a:cubicBezTo>
                        <a:cubicBezTo>
                          <a:pt x="1623220" y="30373"/>
                          <a:pt x="1897082" y="-27735"/>
                          <a:pt x="2043948" y="0"/>
                        </a:cubicBezTo>
                        <a:cubicBezTo>
                          <a:pt x="2071520" y="184"/>
                          <a:pt x="2104623" y="23116"/>
                          <a:pt x="2098965" y="55017"/>
                        </a:cubicBezTo>
                        <a:cubicBezTo>
                          <a:pt x="2090355" y="156854"/>
                          <a:pt x="2109857" y="208984"/>
                          <a:pt x="2098965" y="275078"/>
                        </a:cubicBezTo>
                        <a:cubicBezTo>
                          <a:pt x="2098982" y="300435"/>
                          <a:pt x="2071099" y="331202"/>
                          <a:pt x="2043948" y="330095"/>
                        </a:cubicBezTo>
                        <a:cubicBezTo>
                          <a:pt x="1822525" y="344848"/>
                          <a:pt x="1488767" y="361528"/>
                          <a:pt x="1341192" y="330095"/>
                        </a:cubicBezTo>
                        <a:cubicBezTo>
                          <a:pt x="1193617" y="298662"/>
                          <a:pt x="895460" y="316822"/>
                          <a:pt x="658326" y="330095"/>
                        </a:cubicBezTo>
                        <a:cubicBezTo>
                          <a:pt x="421192" y="343368"/>
                          <a:pt x="313867" y="310848"/>
                          <a:pt x="55017" y="330095"/>
                        </a:cubicBezTo>
                        <a:cubicBezTo>
                          <a:pt x="26181" y="331867"/>
                          <a:pt x="-1451" y="298115"/>
                          <a:pt x="0" y="275078"/>
                        </a:cubicBezTo>
                        <a:cubicBezTo>
                          <a:pt x="5816" y="172667"/>
                          <a:pt x="8684" y="104437"/>
                          <a:pt x="0" y="5501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2" name="語音泡泡: 矩形 11">
            <a:extLst>
              <a:ext uri="{FF2B5EF4-FFF2-40B4-BE49-F238E27FC236}">
                <a16:creationId xmlns:a16="http://schemas.microsoft.com/office/drawing/2014/main" id="{178830D5-B491-5A5A-A1D6-736F2CAAEFC2}"/>
              </a:ext>
            </a:extLst>
          </p:cNvPr>
          <p:cNvSpPr/>
          <p:nvPr/>
        </p:nvSpPr>
        <p:spPr>
          <a:xfrm>
            <a:off x="6868391" y="3844636"/>
            <a:ext cx="2863029" cy="856737"/>
          </a:xfrm>
          <a:prstGeom prst="wedgeRectCallout">
            <a:avLst>
              <a:gd name="adj1" fmla="val 23799"/>
              <a:gd name="adj2" fmla="val 8392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⑤按下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[Save]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後，請</a:t>
            </a:r>
            <a:r>
              <a:rPr lang="zh-TW" altLang="en-US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直接將</a:t>
            </a:r>
            <a:r>
              <a:rPr lang="en-US" altLang="zh-TW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Terminal</a:t>
            </a:r>
            <a:r>
              <a:rPr lang="zh-TW" altLang="en-US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按</a:t>
            </a:r>
            <a:r>
              <a:rPr lang="en-US" altLang="zh-TW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xx</a:t>
            </a:r>
            <a:r>
              <a:rPr lang="zh-TW" altLang="en-US" sz="200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關掉</a:t>
            </a:r>
          </a:p>
        </p:txBody>
      </p:sp>
      <p:sp>
        <p:nvSpPr>
          <p:cNvPr id="14" name="語音泡泡: 矩形 13">
            <a:extLst>
              <a:ext uri="{FF2B5EF4-FFF2-40B4-BE49-F238E27FC236}">
                <a16:creationId xmlns:a16="http://schemas.microsoft.com/office/drawing/2014/main" id="{0F64F352-9C2A-DAF3-EA58-E987EBFF02A7}"/>
              </a:ext>
            </a:extLst>
          </p:cNvPr>
          <p:cNvSpPr/>
          <p:nvPr/>
        </p:nvSpPr>
        <p:spPr>
          <a:xfrm>
            <a:off x="997527" y="5213446"/>
            <a:ext cx="2182552" cy="845642"/>
          </a:xfrm>
          <a:custGeom>
            <a:avLst/>
            <a:gdLst>
              <a:gd name="csX0" fmla="*/ 0 w 2182552"/>
              <a:gd name="csY0" fmla="*/ 0 h 845642"/>
              <a:gd name="csX1" fmla="*/ 662041 w 2182552"/>
              <a:gd name="csY1" fmla="*/ 0 h 845642"/>
              <a:gd name="csX2" fmla="*/ 1273155 w 2182552"/>
              <a:gd name="csY2" fmla="*/ 0 h 845642"/>
              <a:gd name="csX3" fmla="*/ 1273155 w 2182552"/>
              <a:gd name="csY3" fmla="*/ 0 h 845642"/>
              <a:gd name="csX4" fmla="*/ 1818793 w 2182552"/>
              <a:gd name="csY4" fmla="*/ 0 h 845642"/>
              <a:gd name="csX5" fmla="*/ 2182552 w 2182552"/>
              <a:gd name="csY5" fmla="*/ 0 h 845642"/>
              <a:gd name="csX6" fmla="*/ 2182552 w 2182552"/>
              <a:gd name="csY6" fmla="*/ 493291 h 845642"/>
              <a:gd name="csX7" fmla="*/ 2399061 w 2182552"/>
              <a:gd name="csY7" fmla="*/ 491453 h 845642"/>
              <a:gd name="csX8" fmla="*/ 2182552 w 2182552"/>
              <a:gd name="csY8" fmla="*/ 704702 h 845642"/>
              <a:gd name="csX9" fmla="*/ 2182552 w 2182552"/>
              <a:gd name="csY9" fmla="*/ 845642 h 845642"/>
              <a:gd name="csX10" fmla="*/ 1818793 w 2182552"/>
              <a:gd name="csY10" fmla="*/ 845642 h 845642"/>
              <a:gd name="csX11" fmla="*/ 1273155 w 2182552"/>
              <a:gd name="csY11" fmla="*/ 845642 h 845642"/>
              <a:gd name="csX12" fmla="*/ 1273155 w 2182552"/>
              <a:gd name="csY12" fmla="*/ 845642 h 845642"/>
              <a:gd name="csX13" fmla="*/ 662041 w 2182552"/>
              <a:gd name="csY13" fmla="*/ 845642 h 845642"/>
              <a:gd name="csX14" fmla="*/ 0 w 2182552"/>
              <a:gd name="csY14" fmla="*/ 845642 h 845642"/>
              <a:gd name="csX15" fmla="*/ 0 w 2182552"/>
              <a:gd name="csY15" fmla="*/ 704702 h 845642"/>
              <a:gd name="csX16" fmla="*/ 0 w 2182552"/>
              <a:gd name="csY16" fmla="*/ 493291 h 845642"/>
              <a:gd name="csX17" fmla="*/ 0 w 2182552"/>
              <a:gd name="csY17" fmla="*/ 493291 h 845642"/>
              <a:gd name="csX18" fmla="*/ 0 w 2182552"/>
              <a:gd name="csY18" fmla="*/ 0 h 845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182552" h="845642" fill="none" extrusionOk="0">
                <a:moveTo>
                  <a:pt x="0" y="0"/>
                </a:moveTo>
                <a:cubicBezTo>
                  <a:pt x="188488" y="-7463"/>
                  <a:pt x="480755" y="-3885"/>
                  <a:pt x="662041" y="0"/>
                </a:cubicBezTo>
                <a:cubicBezTo>
                  <a:pt x="843327" y="3885"/>
                  <a:pt x="1032924" y="-16695"/>
                  <a:pt x="1273155" y="0"/>
                </a:cubicBezTo>
                <a:lnTo>
                  <a:pt x="1273155" y="0"/>
                </a:lnTo>
                <a:cubicBezTo>
                  <a:pt x="1416397" y="-8530"/>
                  <a:pt x="1556725" y="2321"/>
                  <a:pt x="1818793" y="0"/>
                </a:cubicBezTo>
                <a:cubicBezTo>
                  <a:pt x="1904140" y="14088"/>
                  <a:pt x="2064602" y="942"/>
                  <a:pt x="2182552" y="0"/>
                </a:cubicBezTo>
                <a:cubicBezTo>
                  <a:pt x="2172809" y="102042"/>
                  <a:pt x="2193652" y="384258"/>
                  <a:pt x="2182552" y="493291"/>
                </a:cubicBezTo>
                <a:cubicBezTo>
                  <a:pt x="2236684" y="497216"/>
                  <a:pt x="2352780" y="501808"/>
                  <a:pt x="2399061" y="491453"/>
                </a:cubicBezTo>
                <a:cubicBezTo>
                  <a:pt x="2303650" y="596701"/>
                  <a:pt x="2286099" y="614955"/>
                  <a:pt x="2182552" y="704702"/>
                </a:cubicBezTo>
                <a:cubicBezTo>
                  <a:pt x="2177489" y="755496"/>
                  <a:pt x="2178595" y="809058"/>
                  <a:pt x="2182552" y="845642"/>
                </a:cubicBezTo>
                <a:cubicBezTo>
                  <a:pt x="2042998" y="861391"/>
                  <a:pt x="1952758" y="851502"/>
                  <a:pt x="1818793" y="845642"/>
                </a:cubicBezTo>
                <a:cubicBezTo>
                  <a:pt x="1617486" y="823483"/>
                  <a:pt x="1544801" y="867205"/>
                  <a:pt x="1273155" y="845642"/>
                </a:cubicBezTo>
                <a:lnTo>
                  <a:pt x="1273155" y="845642"/>
                </a:lnTo>
                <a:cubicBezTo>
                  <a:pt x="978348" y="848371"/>
                  <a:pt x="895599" y="819092"/>
                  <a:pt x="662041" y="845642"/>
                </a:cubicBezTo>
                <a:cubicBezTo>
                  <a:pt x="428483" y="872192"/>
                  <a:pt x="296903" y="876570"/>
                  <a:pt x="0" y="845642"/>
                </a:cubicBezTo>
                <a:cubicBezTo>
                  <a:pt x="-1446" y="790614"/>
                  <a:pt x="-4233" y="736812"/>
                  <a:pt x="0" y="704702"/>
                </a:cubicBezTo>
                <a:cubicBezTo>
                  <a:pt x="-148" y="616142"/>
                  <a:pt x="635" y="550416"/>
                  <a:pt x="0" y="493291"/>
                </a:cubicBezTo>
                <a:lnTo>
                  <a:pt x="0" y="493291"/>
                </a:lnTo>
                <a:cubicBezTo>
                  <a:pt x="21450" y="275087"/>
                  <a:pt x="6868" y="179819"/>
                  <a:pt x="0" y="0"/>
                </a:cubicBezTo>
                <a:close/>
              </a:path>
              <a:path w="2182552" h="845642" stroke="0" extrusionOk="0">
                <a:moveTo>
                  <a:pt x="0" y="0"/>
                </a:moveTo>
                <a:cubicBezTo>
                  <a:pt x="299517" y="11052"/>
                  <a:pt x="330379" y="25434"/>
                  <a:pt x="623846" y="0"/>
                </a:cubicBezTo>
                <a:cubicBezTo>
                  <a:pt x="917313" y="-25434"/>
                  <a:pt x="961965" y="-14777"/>
                  <a:pt x="1273155" y="0"/>
                </a:cubicBezTo>
                <a:lnTo>
                  <a:pt x="1273155" y="0"/>
                </a:lnTo>
                <a:cubicBezTo>
                  <a:pt x="1410050" y="-26497"/>
                  <a:pt x="1639380" y="-26987"/>
                  <a:pt x="1818793" y="0"/>
                </a:cubicBezTo>
                <a:cubicBezTo>
                  <a:pt x="1908125" y="-3188"/>
                  <a:pt x="2027186" y="14398"/>
                  <a:pt x="2182552" y="0"/>
                </a:cubicBezTo>
                <a:cubicBezTo>
                  <a:pt x="2168224" y="149299"/>
                  <a:pt x="2206307" y="390641"/>
                  <a:pt x="2182552" y="493291"/>
                </a:cubicBezTo>
                <a:cubicBezTo>
                  <a:pt x="2244639" y="497628"/>
                  <a:pt x="2291798" y="492649"/>
                  <a:pt x="2399061" y="491453"/>
                </a:cubicBezTo>
                <a:cubicBezTo>
                  <a:pt x="2342706" y="564858"/>
                  <a:pt x="2268390" y="631322"/>
                  <a:pt x="2182552" y="704702"/>
                </a:cubicBezTo>
                <a:cubicBezTo>
                  <a:pt x="2177531" y="765902"/>
                  <a:pt x="2184081" y="803397"/>
                  <a:pt x="2182552" y="845642"/>
                </a:cubicBezTo>
                <a:cubicBezTo>
                  <a:pt x="2031213" y="842620"/>
                  <a:pt x="1897867" y="829205"/>
                  <a:pt x="1818793" y="845642"/>
                </a:cubicBezTo>
                <a:cubicBezTo>
                  <a:pt x="1624435" y="865385"/>
                  <a:pt x="1511973" y="829178"/>
                  <a:pt x="1273155" y="845642"/>
                </a:cubicBezTo>
                <a:lnTo>
                  <a:pt x="1273155" y="845642"/>
                </a:lnTo>
                <a:cubicBezTo>
                  <a:pt x="1086539" y="843406"/>
                  <a:pt x="949218" y="815774"/>
                  <a:pt x="662041" y="845642"/>
                </a:cubicBezTo>
                <a:cubicBezTo>
                  <a:pt x="374864" y="875510"/>
                  <a:pt x="236396" y="816499"/>
                  <a:pt x="0" y="845642"/>
                </a:cubicBezTo>
                <a:cubicBezTo>
                  <a:pt x="-4793" y="790781"/>
                  <a:pt x="1797" y="764379"/>
                  <a:pt x="0" y="704702"/>
                </a:cubicBezTo>
                <a:cubicBezTo>
                  <a:pt x="-8106" y="602944"/>
                  <a:pt x="213" y="547445"/>
                  <a:pt x="0" y="493291"/>
                </a:cubicBezTo>
                <a:lnTo>
                  <a:pt x="0" y="493291"/>
                </a:lnTo>
                <a:cubicBezTo>
                  <a:pt x="-21030" y="371781"/>
                  <a:pt x="7755" y="162307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70000"/>
            </a:schemeClr>
          </a:solidFill>
          <a:ln w="38100" cap="flat" cmpd="dbl">
            <a:solidFill>
              <a:schemeClr val="accent2">
                <a:lumMod val="60000"/>
                <a:lumOff val="40000"/>
              </a:schemeClr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wedgeRectCallout">
                    <a:avLst>
                      <a:gd name="adj1" fmla="val 59920"/>
                      <a:gd name="adj2" fmla="val 8116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以後開 </a:t>
            </a:r>
            <a:r>
              <a:rPr lang="en-US" altLang="zh-TW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Terminal </a:t>
            </a:r>
          </a:p>
          <a:p>
            <a:pPr algn="ctr"/>
            <a:r>
              <a:rPr lang="zh-TW" alt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預設就是 </a:t>
            </a:r>
            <a:r>
              <a:rPr lang="en-US" altLang="zh-TW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CMD</a:t>
            </a:r>
            <a:endParaRPr lang="zh-TW" altLang="en-US" sz="2000" b="1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9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CD905-FA09-8ACA-64BD-405E9CB18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想法泡泡: 雲朵 1">
            <a:extLst>
              <a:ext uri="{FF2B5EF4-FFF2-40B4-BE49-F238E27FC236}">
                <a16:creationId xmlns:a16="http://schemas.microsoft.com/office/drawing/2014/main" id="{A890513D-C741-D73A-CD66-360DB1D1AFF2}"/>
              </a:ext>
            </a:extLst>
          </p:cNvPr>
          <p:cNvSpPr/>
          <p:nvPr/>
        </p:nvSpPr>
        <p:spPr>
          <a:xfrm>
            <a:off x="1390730" y="715458"/>
            <a:ext cx="9178235" cy="4941403"/>
          </a:xfrm>
          <a:custGeom>
            <a:avLst/>
            <a:gdLst>
              <a:gd name="csX0" fmla="*/ 997070 w 9178235"/>
              <a:gd name="csY0" fmla="*/ 2994238 h 4941403"/>
              <a:gd name="csX1" fmla="*/ 458911 w 9178235"/>
              <a:gd name="csY1" fmla="*/ 2903074 h 4941403"/>
              <a:gd name="csX2" fmla="*/ 1471916 w 9178235"/>
              <a:gd name="csY2" fmla="*/ 3991898 h 4941403"/>
              <a:gd name="csX3" fmla="*/ 1236512 w 9178235"/>
              <a:gd name="csY3" fmla="*/ 4035479 h 4941403"/>
              <a:gd name="csX4" fmla="*/ 3500901 w 9178235"/>
              <a:gd name="csY4" fmla="*/ 4471283 h 4941403"/>
              <a:gd name="csX5" fmla="*/ 3358979 w 9178235"/>
              <a:gd name="csY5" fmla="*/ 4272254 h 4941403"/>
              <a:gd name="csX6" fmla="*/ 6124559 w 9178235"/>
              <a:gd name="csY6" fmla="*/ 3974969 h 4941403"/>
              <a:gd name="csX7" fmla="*/ 6067833 w 9178235"/>
              <a:gd name="csY7" fmla="*/ 4193329 h 4941403"/>
              <a:gd name="csX8" fmla="*/ 7251018 w 9178235"/>
              <a:gd name="csY8" fmla="*/ 2625577 h 4941403"/>
              <a:gd name="csX9" fmla="*/ 7941722 w 9178235"/>
              <a:gd name="csY9" fmla="*/ 3441824 h 4941403"/>
              <a:gd name="csX10" fmla="*/ 8880367 w 9178235"/>
              <a:gd name="csY10" fmla="*/ 1756256 h 4941403"/>
              <a:gd name="csX11" fmla="*/ 8572726 w 9178235"/>
              <a:gd name="csY11" fmla="*/ 2062349 h 4941403"/>
              <a:gd name="csX12" fmla="*/ 8142284 w 9178235"/>
              <a:gd name="csY12" fmla="*/ 620649 h 4941403"/>
              <a:gd name="csX13" fmla="*/ 8158431 w 9178235"/>
              <a:gd name="csY13" fmla="*/ 765231 h 4941403"/>
              <a:gd name="csX14" fmla="*/ 6177886 w 9178235"/>
              <a:gd name="csY14" fmla="*/ 452046 h 4941403"/>
              <a:gd name="csX15" fmla="*/ 6335531 w 9178235"/>
              <a:gd name="csY15" fmla="*/ 267659 h 4941403"/>
              <a:gd name="csX16" fmla="*/ 4704057 w 9178235"/>
              <a:gd name="csY16" fmla="*/ 539894 h 4941403"/>
              <a:gd name="csX17" fmla="*/ 4780330 w 9178235"/>
              <a:gd name="csY17" fmla="*/ 380899 h 4941403"/>
              <a:gd name="csX18" fmla="*/ 2974428 w 9178235"/>
              <a:gd name="csY18" fmla="*/ 593883 h 4941403"/>
              <a:gd name="csX19" fmla="*/ 3250624 w 9178235"/>
              <a:gd name="csY19" fmla="*/ 748073 h 4941403"/>
              <a:gd name="csX20" fmla="*/ 876818 w 9178235"/>
              <a:gd name="csY20" fmla="*/ 1806014 h 4941403"/>
              <a:gd name="csX21" fmla="*/ 828590 w 9178235"/>
              <a:gd name="csY21" fmla="*/ 1643702 h 49414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178235" h="4941403" fill="none" extrusionOk="0">
                <a:moveTo>
                  <a:pt x="828590" y="1643702"/>
                </a:moveTo>
                <a:cubicBezTo>
                  <a:pt x="745023" y="1385553"/>
                  <a:pt x="891662" y="1002343"/>
                  <a:pt x="1194657" y="790052"/>
                </a:cubicBezTo>
                <a:cubicBezTo>
                  <a:pt x="1766424" y="462088"/>
                  <a:pt x="2388473" y="248266"/>
                  <a:pt x="2975490" y="595027"/>
                </a:cubicBezTo>
                <a:cubicBezTo>
                  <a:pt x="3354888" y="119066"/>
                  <a:pt x="4146273" y="21089"/>
                  <a:pt x="4770982" y="392567"/>
                </a:cubicBezTo>
                <a:cubicBezTo>
                  <a:pt x="4893167" y="236157"/>
                  <a:pt x="5157467" y="18823"/>
                  <a:pt x="5470610" y="22876"/>
                </a:cubicBezTo>
                <a:cubicBezTo>
                  <a:pt x="5810910" y="-17687"/>
                  <a:pt x="6162345" y="40178"/>
                  <a:pt x="6338293" y="283787"/>
                </a:cubicBezTo>
                <a:cubicBezTo>
                  <a:pt x="6517556" y="-13299"/>
                  <a:pt x="7128555" y="-63396"/>
                  <a:pt x="7534438" y="78925"/>
                </a:cubicBezTo>
                <a:cubicBezTo>
                  <a:pt x="7818263" y="198079"/>
                  <a:pt x="8085598" y="404559"/>
                  <a:pt x="8141009" y="637807"/>
                </a:cubicBezTo>
                <a:cubicBezTo>
                  <a:pt x="8574013" y="698168"/>
                  <a:pt x="8797180" y="927201"/>
                  <a:pt x="8919459" y="1180217"/>
                </a:cubicBezTo>
                <a:cubicBezTo>
                  <a:pt x="9053807" y="1386572"/>
                  <a:pt x="8979964" y="1537567"/>
                  <a:pt x="8884616" y="1768381"/>
                </a:cubicBezTo>
                <a:cubicBezTo>
                  <a:pt x="9231579" y="2026429"/>
                  <a:pt x="9291073" y="2401648"/>
                  <a:pt x="9139142" y="2667671"/>
                </a:cubicBezTo>
                <a:cubicBezTo>
                  <a:pt x="9031356" y="3116210"/>
                  <a:pt x="8560754" y="3480262"/>
                  <a:pt x="7946821" y="3454864"/>
                </a:cubicBezTo>
                <a:cubicBezTo>
                  <a:pt x="7998520" y="3768049"/>
                  <a:pt x="7744827" y="3901927"/>
                  <a:pt x="7519991" y="4129388"/>
                </a:cubicBezTo>
                <a:cubicBezTo>
                  <a:pt x="7013521" y="4484678"/>
                  <a:pt x="6588037" y="4434215"/>
                  <a:pt x="6066770" y="4211059"/>
                </a:cubicBezTo>
                <a:cubicBezTo>
                  <a:pt x="5967023" y="4518259"/>
                  <a:pt x="5468731" y="4745145"/>
                  <a:pt x="5028270" y="4930650"/>
                </a:cubicBezTo>
                <a:cubicBezTo>
                  <a:pt x="4407645" y="5050579"/>
                  <a:pt x="3838466" y="4908740"/>
                  <a:pt x="3501326" y="4491415"/>
                </a:cubicBezTo>
                <a:cubicBezTo>
                  <a:pt x="2659959" y="4778310"/>
                  <a:pt x="1770835" y="4556775"/>
                  <a:pt x="1233112" y="4057440"/>
                </a:cubicBezTo>
                <a:cubicBezTo>
                  <a:pt x="809293" y="4127117"/>
                  <a:pt x="396156" y="3897626"/>
                  <a:pt x="235829" y="3574510"/>
                </a:cubicBezTo>
                <a:cubicBezTo>
                  <a:pt x="115076" y="3355617"/>
                  <a:pt x="223338" y="3032961"/>
                  <a:pt x="448926" y="2922633"/>
                </a:cubicBezTo>
                <a:cubicBezTo>
                  <a:pt x="133111" y="2769554"/>
                  <a:pt x="-33905" y="2489424"/>
                  <a:pt x="-1063" y="2253828"/>
                </a:cubicBezTo>
                <a:cubicBezTo>
                  <a:pt x="-44977" y="1946175"/>
                  <a:pt x="443426" y="1611772"/>
                  <a:pt x="820729" y="1659373"/>
                </a:cubicBezTo>
                <a:cubicBezTo>
                  <a:pt x="823934" y="1653596"/>
                  <a:pt x="827734" y="1648833"/>
                  <a:pt x="828590" y="1643702"/>
                </a:cubicBezTo>
                <a:close/>
              </a:path>
              <a:path w="9178235" h="4941403" fill="none" extrusionOk="0">
                <a:moveTo>
                  <a:pt x="8195201" y="4065638"/>
                </a:moveTo>
                <a:cubicBezTo>
                  <a:pt x="8185636" y="4144993"/>
                  <a:pt x="8133184" y="4211418"/>
                  <a:pt x="8057940" y="4202899"/>
                </a:cubicBezTo>
                <a:cubicBezTo>
                  <a:pt x="7975217" y="4196837"/>
                  <a:pt x="7932213" y="4142492"/>
                  <a:pt x="7920679" y="4065638"/>
                </a:cubicBezTo>
                <a:cubicBezTo>
                  <a:pt x="7907783" y="3988599"/>
                  <a:pt x="7980248" y="3929203"/>
                  <a:pt x="8057940" y="3928377"/>
                </a:cubicBezTo>
                <a:cubicBezTo>
                  <a:pt x="8120565" y="3913023"/>
                  <a:pt x="8196978" y="3967323"/>
                  <a:pt x="8195201" y="4065638"/>
                </a:cubicBezTo>
                <a:close/>
              </a:path>
              <a:path w="9178235" h="4941403" fill="none" extrusionOk="0">
                <a:moveTo>
                  <a:pt x="8256278" y="4030609"/>
                </a:moveTo>
                <a:cubicBezTo>
                  <a:pt x="8266306" y="4175316"/>
                  <a:pt x="8167696" y="4276095"/>
                  <a:pt x="7981756" y="4305131"/>
                </a:cubicBezTo>
                <a:cubicBezTo>
                  <a:pt x="7837407" y="4346144"/>
                  <a:pt x="7718998" y="4171210"/>
                  <a:pt x="7707234" y="4030609"/>
                </a:cubicBezTo>
                <a:cubicBezTo>
                  <a:pt x="7742142" y="3881142"/>
                  <a:pt x="7828879" y="3740436"/>
                  <a:pt x="7981756" y="3756087"/>
                </a:cubicBezTo>
                <a:cubicBezTo>
                  <a:pt x="8121273" y="3757415"/>
                  <a:pt x="8268450" y="3893829"/>
                  <a:pt x="8256278" y="4030609"/>
                </a:cubicBezTo>
                <a:close/>
              </a:path>
              <a:path w="9178235" h="4941403" fill="none" extrusionOk="0">
                <a:moveTo>
                  <a:pt x="8566775" y="4110262"/>
                </a:moveTo>
                <a:cubicBezTo>
                  <a:pt x="8552829" y="4332445"/>
                  <a:pt x="8440974" y="4518187"/>
                  <a:pt x="8154991" y="4522046"/>
                </a:cubicBezTo>
                <a:cubicBezTo>
                  <a:pt x="7926490" y="4475882"/>
                  <a:pt x="7787471" y="4305573"/>
                  <a:pt x="7743207" y="4110262"/>
                </a:cubicBezTo>
                <a:cubicBezTo>
                  <a:pt x="7770903" y="3938473"/>
                  <a:pt x="7937911" y="3698253"/>
                  <a:pt x="8154991" y="3698478"/>
                </a:cubicBezTo>
                <a:cubicBezTo>
                  <a:pt x="8387365" y="3693400"/>
                  <a:pt x="8591667" y="3824566"/>
                  <a:pt x="8566775" y="4110262"/>
                </a:cubicBezTo>
                <a:close/>
              </a:path>
              <a:path w="9178235" h="4941403" fill="none" extrusionOk="0">
                <a:moveTo>
                  <a:pt x="997070" y="2994238"/>
                </a:moveTo>
                <a:cubicBezTo>
                  <a:pt x="840868" y="3012263"/>
                  <a:pt x="577478" y="2999853"/>
                  <a:pt x="458911" y="2903074"/>
                </a:cubicBezTo>
                <a:moveTo>
                  <a:pt x="1471916" y="3991898"/>
                </a:moveTo>
                <a:cubicBezTo>
                  <a:pt x="1394807" y="4016959"/>
                  <a:pt x="1329895" y="4030946"/>
                  <a:pt x="1236512" y="4035479"/>
                </a:cubicBezTo>
                <a:moveTo>
                  <a:pt x="3500901" y="4471283"/>
                </a:moveTo>
                <a:cubicBezTo>
                  <a:pt x="3459765" y="4401331"/>
                  <a:pt x="3394722" y="4339425"/>
                  <a:pt x="3358979" y="4272254"/>
                </a:cubicBezTo>
                <a:moveTo>
                  <a:pt x="6124559" y="3974969"/>
                </a:moveTo>
                <a:cubicBezTo>
                  <a:pt x="6111139" y="4061505"/>
                  <a:pt x="6109123" y="4137327"/>
                  <a:pt x="6067833" y="4193329"/>
                </a:cubicBezTo>
                <a:moveTo>
                  <a:pt x="7251018" y="2625577"/>
                </a:moveTo>
                <a:cubicBezTo>
                  <a:pt x="7616591" y="2785389"/>
                  <a:pt x="7952417" y="3177762"/>
                  <a:pt x="7941722" y="3441824"/>
                </a:cubicBezTo>
                <a:moveTo>
                  <a:pt x="8880367" y="1756256"/>
                </a:moveTo>
                <a:cubicBezTo>
                  <a:pt x="8797792" y="1876683"/>
                  <a:pt x="8702688" y="1993376"/>
                  <a:pt x="8572726" y="2062349"/>
                </a:cubicBezTo>
                <a:moveTo>
                  <a:pt x="8142284" y="620649"/>
                </a:moveTo>
                <a:cubicBezTo>
                  <a:pt x="8139993" y="665026"/>
                  <a:pt x="8147979" y="723241"/>
                  <a:pt x="8158431" y="765231"/>
                </a:cubicBezTo>
                <a:moveTo>
                  <a:pt x="6177886" y="452046"/>
                </a:moveTo>
                <a:cubicBezTo>
                  <a:pt x="6219722" y="379690"/>
                  <a:pt x="6268024" y="321532"/>
                  <a:pt x="6335531" y="267659"/>
                </a:cubicBezTo>
                <a:moveTo>
                  <a:pt x="4704057" y="539894"/>
                </a:moveTo>
                <a:cubicBezTo>
                  <a:pt x="4724388" y="502070"/>
                  <a:pt x="4751793" y="446951"/>
                  <a:pt x="4780330" y="380899"/>
                </a:cubicBezTo>
                <a:moveTo>
                  <a:pt x="2974428" y="593883"/>
                </a:moveTo>
                <a:cubicBezTo>
                  <a:pt x="3092374" y="628184"/>
                  <a:pt x="3166215" y="701149"/>
                  <a:pt x="3250624" y="748073"/>
                </a:cubicBezTo>
                <a:moveTo>
                  <a:pt x="876818" y="1806014"/>
                </a:moveTo>
                <a:cubicBezTo>
                  <a:pt x="857694" y="1756847"/>
                  <a:pt x="839815" y="1697712"/>
                  <a:pt x="828590" y="1643702"/>
                </a:cubicBezTo>
              </a:path>
              <a:path w="9178235" h="4941403" stroke="0" extrusionOk="0">
                <a:moveTo>
                  <a:pt x="828590" y="1643702"/>
                </a:moveTo>
                <a:cubicBezTo>
                  <a:pt x="697568" y="1288075"/>
                  <a:pt x="817463" y="1053384"/>
                  <a:pt x="1194657" y="790052"/>
                </a:cubicBezTo>
                <a:cubicBezTo>
                  <a:pt x="1740569" y="444869"/>
                  <a:pt x="2272901" y="348920"/>
                  <a:pt x="2975490" y="595027"/>
                </a:cubicBezTo>
                <a:cubicBezTo>
                  <a:pt x="3222918" y="209458"/>
                  <a:pt x="4218739" y="69794"/>
                  <a:pt x="4770982" y="392567"/>
                </a:cubicBezTo>
                <a:cubicBezTo>
                  <a:pt x="4884883" y="180315"/>
                  <a:pt x="5242336" y="89399"/>
                  <a:pt x="5470610" y="22876"/>
                </a:cubicBezTo>
                <a:cubicBezTo>
                  <a:pt x="5839019" y="-7383"/>
                  <a:pt x="6170750" y="14002"/>
                  <a:pt x="6338293" y="283787"/>
                </a:cubicBezTo>
                <a:cubicBezTo>
                  <a:pt x="6548467" y="17762"/>
                  <a:pt x="7033765" y="26306"/>
                  <a:pt x="7534438" y="78925"/>
                </a:cubicBezTo>
                <a:cubicBezTo>
                  <a:pt x="7851314" y="171962"/>
                  <a:pt x="8053992" y="424800"/>
                  <a:pt x="8141009" y="637807"/>
                </a:cubicBezTo>
                <a:cubicBezTo>
                  <a:pt x="8572068" y="747032"/>
                  <a:pt x="8881649" y="934361"/>
                  <a:pt x="8919459" y="1180217"/>
                </a:cubicBezTo>
                <a:cubicBezTo>
                  <a:pt x="8970987" y="1367188"/>
                  <a:pt x="9031577" y="1613101"/>
                  <a:pt x="8884616" y="1768381"/>
                </a:cubicBezTo>
                <a:cubicBezTo>
                  <a:pt x="9178552" y="2062657"/>
                  <a:pt x="9248495" y="2378726"/>
                  <a:pt x="9139142" y="2667671"/>
                </a:cubicBezTo>
                <a:cubicBezTo>
                  <a:pt x="9058508" y="3178175"/>
                  <a:pt x="8564488" y="3441924"/>
                  <a:pt x="7946821" y="3454864"/>
                </a:cubicBezTo>
                <a:cubicBezTo>
                  <a:pt x="8000820" y="3664475"/>
                  <a:pt x="7802353" y="3894126"/>
                  <a:pt x="7519991" y="4129388"/>
                </a:cubicBezTo>
                <a:cubicBezTo>
                  <a:pt x="7044741" y="4397730"/>
                  <a:pt x="6427103" y="4353291"/>
                  <a:pt x="6066770" y="4211059"/>
                </a:cubicBezTo>
                <a:cubicBezTo>
                  <a:pt x="5907991" y="4568636"/>
                  <a:pt x="5513546" y="4822626"/>
                  <a:pt x="5028270" y="4930650"/>
                </a:cubicBezTo>
                <a:cubicBezTo>
                  <a:pt x="4452371" y="4926090"/>
                  <a:pt x="3775817" y="4892860"/>
                  <a:pt x="3501326" y="4491415"/>
                </a:cubicBezTo>
                <a:cubicBezTo>
                  <a:pt x="2610816" y="5023253"/>
                  <a:pt x="1723902" y="4668840"/>
                  <a:pt x="1233112" y="4057440"/>
                </a:cubicBezTo>
                <a:cubicBezTo>
                  <a:pt x="781229" y="4161240"/>
                  <a:pt x="423542" y="3855451"/>
                  <a:pt x="235829" y="3574510"/>
                </a:cubicBezTo>
                <a:cubicBezTo>
                  <a:pt x="129519" y="3368340"/>
                  <a:pt x="183236" y="3099422"/>
                  <a:pt x="448926" y="2922633"/>
                </a:cubicBezTo>
                <a:cubicBezTo>
                  <a:pt x="154641" y="2831511"/>
                  <a:pt x="-74612" y="2538457"/>
                  <a:pt x="-1063" y="2253828"/>
                </a:cubicBezTo>
                <a:cubicBezTo>
                  <a:pt x="71812" y="1818408"/>
                  <a:pt x="352410" y="1689618"/>
                  <a:pt x="820729" y="1659373"/>
                </a:cubicBezTo>
                <a:cubicBezTo>
                  <a:pt x="823996" y="1654728"/>
                  <a:pt x="825564" y="1650403"/>
                  <a:pt x="828590" y="1643702"/>
                </a:cubicBezTo>
                <a:close/>
              </a:path>
              <a:path w="9178235" h="4941403" stroke="0" extrusionOk="0">
                <a:moveTo>
                  <a:pt x="8195201" y="4065638"/>
                </a:moveTo>
                <a:cubicBezTo>
                  <a:pt x="8197043" y="4134316"/>
                  <a:pt x="8135371" y="4196801"/>
                  <a:pt x="8057940" y="4202899"/>
                </a:cubicBezTo>
                <a:cubicBezTo>
                  <a:pt x="7980366" y="4211676"/>
                  <a:pt x="7914643" y="4134977"/>
                  <a:pt x="7920679" y="4065638"/>
                </a:cubicBezTo>
                <a:cubicBezTo>
                  <a:pt x="7928282" y="3995953"/>
                  <a:pt x="7973239" y="3930863"/>
                  <a:pt x="8057940" y="3928377"/>
                </a:cubicBezTo>
                <a:cubicBezTo>
                  <a:pt x="8126548" y="3930903"/>
                  <a:pt x="8194961" y="3977828"/>
                  <a:pt x="8195201" y="4065638"/>
                </a:cubicBezTo>
                <a:close/>
              </a:path>
              <a:path w="9178235" h="4941403" stroke="0" extrusionOk="0">
                <a:moveTo>
                  <a:pt x="8256278" y="4030609"/>
                </a:moveTo>
                <a:cubicBezTo>
                  <a:pt x="8245066" y="4198507"/>
                  <a:pt x="8126059" y="4323383"/>
                  <a:pt x="7981756" y="4305131"/>
                </a:cubicBezTo>
                <a:cubicBezTo>
                  <a:pt x="7797641" y="4312940"/>
                  <a:pt x="7719707" y="4216435"/>
                  <a:pt x="7707234" y="4030609"/>
                </a:cubicBezTo>
                <a:cubicBezTo>
                  <a:pt x="7696121" y="3877066"/>
                  <a:pt x="7829329" y="3735015"/>
                  <a:pt x="7981756" y="3756087"/>
                </a:cubicBezTo>
                <a:cubicBezTo>
                  <a:pt x="8149576" y="3725061"/>
                  <a:pt x="8266244" y="3868629"/>
                  <a:pt x="8256278" y="4030609"/>
                </a:cubicBezTo>
                <a:close/>
              </a:path>
              <a:path w="9178235" h="4941403" stroke="0" extrusionOk="0">
                <a:moveTo>
                  <a:pt x="8566775" y="4110262"/>
                </a:moveTo>
                <a:cubicBezTo>
                  <a:pt x="8555537" y="4365066"/>
                  <a:pt x="8440654" y="4501591"/>
                  <a:pt x="8154991" y="4522046"/>
                </a:cubicBezTo>
                <a:cubicBezTo>
                  <a:pt x="7942738" y="4485651"/>
                  <a:pt x="7788378" y="4357622"/>
                  <a:pt x="7743207" y="4110262"/>
                </a:cubicBezTo>
                <a:cubicBezTo>
                  <a:pt x="7762299" y="3852869"/>
                  <a:pt x="7984447" y="3679507"/>
                  <a:pt x="8154991" y="3698478"/>
                </a:cubicBezTo>
                <a:cubicBezTo>
                  <a:pt x="8428767" y="3706772"/>
                  <a:pt x="8568301" y="3902334"/>
                  <a:pt x="8566775" y="4110262"/>
                </a:cubicBezTo>
                <a:close/>
              </a:path>
              <a:path w="9178235" h="4941403" fill="none" stroke="0" extrusionOk="0">
                <a:moveTo>
                  <a:pt x="997070" y="2994238"/>
                </a:moveTo>
                <a:cubicBezTo>
                  <a:pt x="847814" y="3022433"/>
                  <a:pt x="638799" y="2958160"/>
                  <a:pt x="458911" y="2903074"/>
                </a:cubicBezTo>
                <a:moveTo>
                  <a:pt x="1471916" y="3991898"/>
                </a:moveTo>
                <a:cubicBezTo>
                  <a:pt x="1409120" y="4018417"/>
                  <a:pt x="1321199" y="4005144"/>
                  <a:pt x="1236512" y="4035479"/>
                </a:cubicBezTo>
                <a:moveTo>
                  <a:pt x="3500901" y="4471283"/>
                </a:moveTo>
                <a:cubicBezTo>
                  <a:pt x="3439447" y="4398391"/>
                  <a:pt x="3398139" y="4353817"/>
                  <a:pt x="3358979" y="4272254"/>
                </a:cubicBezTo>
                <a:moveTo>
                  <a:pt x="6124559" y="3974969"/>
                </a:moveTo>
                <a:cubicBezTo>
                  <a:pt x="6103210" y="4045848"/>
                  <a:pt x="6096497" y="4104354"/>
                  <a:pt x="6067833" y="4193329"/>
                </a:cubicBezTo>
                <a:moveTo>
                  <a:pt x="7251018" y="2625577"/>
                </a:moveTo>
                <a:cubicBezTo>
                  <a:pt x="7615158" y="2724032"/>
                  <a:pt x="7919383" y="3125814"/>
                  <a:pt x="7941722" y="3441824"/>
                </a:cubicBezTo>
                <a:moveTo>
                  <a:pt x="8880367" y="1756256"/>
                </a:moveTo>
                <a:cubicBezTo>
                  <a:pt x="8823886" y="1881835"/>
                  <a:pt x="8723519" y="1976575"/>
                  <a:pt x="8572726" y="2062349"/>
                </a:cubicBezTo>
                <a:moveTo>
                  <a:pt x="8142284" y="620649"/>
                </a:moveTo>
                <a:cubicBezTo>
                  <a:pt x="8156696" y="669530"/>
                  <a:pt x="8165957" y="720906"/>
                  <a:pt x="8158431" y="765231"/>
                </a:cubicBezTo>
                <a:moveTo>
                  <a:pt x="6177886" y="452046"/>
                </a:moveTo>
                <a:cubicBezTo>
                  <a:pt x="6213140" y="400155"/>
                  <a:pt x="6273630" y="321716"/>
                  <a:pt x="6335531" y="267659"/>
                </a:cubicBezTo>
                <a:moveTo>
                  <a:pt x="4704057" y="539894"/>
                </a:moveTo>
                <a:cubicBezTo>
                  <a:pt x="4712503" y="481050"/>
                  <a:pt x="4742854" y="426156"/>
                  <a:pt x="4780330" y="380899"/>
                </a:cubicBezTo>
                <a:moveTo>
                  <a:pt x="2974428" y="593883"/>
                </a:moveTo>
                <a:cubicBezTo>
                  <a:pt x="3072445" y="653578"/>
                  <a:pt x="3173833" y="694108"/>
                  <a:pt x="3250624" y="748073"/>
                </a:cubicBezTo>
                <a:moveTo>
                  <a:pt x="876818" y="1806014"/>
                </a:moveTo>
                <a:cubicBezTo>
                  <a:pt x="856814" y="1744752"/>
                  <a:pt x="845103" y="1687345"/>
                  <a:pt x="828590" y="1643702"/>
                </a:cubicBezTo>
              </a:path>
            </a:pathLst>
          </a:custGeom>
          <a:solidFill>
            <a:srgbClr val="FFF3CD">
              <a:alpha val="70000"/>
            </a:srgbClr>
          </a:solidFill>
          <a:ln w="50800" cmpd="dbl">
            <a:solidFill>
              <a:srgbClr val="E97132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cloudCallout">
                    <a:avLst>
                      <a:gd name="adj1" fmla="val 37794"/>
                      <a:gd name="adj2" fmla="val 3227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請確認</a:t>
            </a:r>
            <a:r>
              <a:rPr lang="en-US" altLang="zh-TW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Claude Desktop-</a:t>
            </a:r>
            <a:r>
              <a:rPr lang="en-US" altLang="zh-TW" sz="3500" b="1" dirty="0" err="1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cowork</a:t>
            </a:r>
            <a:r>
              <a:rPr lang="zh-TW" altLang="en-US" sz="3500" b="1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已可使用</a:t>
            </a:r>
          </a:p>
        </p:txBody>
      </p:sp>
    </p:spTree>
    <p:extLst>
      <p:ext uri="{BB962C8B-B14F-4D97-AF65-F5344CB8AC3E}">
        <p14:creationId xmlns:p14="http://schemas.microsoft.com/office/powerpoint/2010/main" val="1921048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ED7ECF1-F087-86B1-4777-68310583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E6593B90-4ED6-A496-012B-750A41BC6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18" y="814546"/>
            <a:ext cx="11093159" cy="4724083"/>
          </a:xfrm>
          <a:prstGeom prst="rect">
            <a:avLst/>
          </a:prstGeom>
        </p:spPr>
      </p:pic>
      <p:sp>
        <p:nvSpPr>
          <p:cNvPr id="8" name="語音泡泡: 矩形 7">
            <a:extLst>
              <a:ext uri="{FF2B5EF4-FFF2-40B4-BE49-F238E27FC236}">
                <a16:creationId xmlns:a16="http://schemas.microsoft.com/office/drawing/2014/main" id="{4D707C9C-7A2D-ABCD-7D87-2EF6E4B6F1E5}"/>
              </a:ext>
            </a:extLst>
          </p:cNvPr>
          <p:cNvSpPr/>
          <p:nvPr/>
        </p:nvSpPr>
        <p:spPr>
          <a:xfrm>
            <a:off x="4090220" y="3287246"/>
            <a:ext cx="2733368" cy="516074"/>
          </a:xfrm>
          <a:prstGeom prst="wedgeRectCallout">
            <a:avLst>
              <a:gd name="adj1" fmla="val 12930"/>
              <a:gd name="adj2" fmla="val 129474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打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hi, </a:t>
            </a:r>
            <a:r>
              <a:rPr lang="zh-TW" altLang="en-US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確定有動作喔</a:t>
            </a:r>
            <a:r>
              <a:rPr lang="en-US" altLang="zh-TW" sz="2000" dirty="0">
                <a:solidFill>
                  <a:schemeClr val="tx1"/>
                </a:solidFill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!</a:t>
            </a:r>
            <a:endParaRPr lang="zh-TW" altLang="en-US" sz="2000" dirty="0">
              <a:solidFill>
                <a:schemeClr val="tx1"/>
              </a:solidFill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04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4428014-3c0d-4a81-9954-95ff6747ae72}" enabled="1" method="Standard" siteId="{301f59c4-c269-4a66-8a8c-f5daab211fa3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362</Words>
  <Application>Microsoft Office PowerPoint</Application>
  <PresentationFormat>寬螢幕</PresentationFormat>
  <Paragraphs>46</Paragraphs>
  <Slides>15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1" baseType="lpstr">
      <vt:lpstr>HGMaruGothicMPRO</vt:lpstr>
      <vt:lpstr>Aptos</vt:lpstr>
      <vt:lpstr>Aptos Display</vt:lpstr>
      <vt:lpstr>Arial</vt:lpstr>
      <vt:lpstr>Calibri</vt:lpstr>
      <vt:lpstr>Office 佈景主題</vt:lpstr>
      <vt:lpstr>20260904 課前安裝指南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ASUS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Hady Tang(唐于茹)</dc:creator>
  <cp:lastModifiedBy>Hady Tang(唐于茹)</cp:lastModifiedBy>
  <cp:revision>14</cp:revision>
  <cp:lastPrinted>2026-07-19T03:24:45Z</cp:lastPrinted>
  <dcterms:created xsi:type="dcterms:W3CDTF">2026-07-19T03:17:30Z</dcterms:created>
  <dcterms:modified xsi:type="dcterms:W3CDTF">2026-09-02T13:04:42Z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佈景主題:11</vt:lpwstr>
  </property>
  <property fmtid="{D5CDD505-2E9C-101B-9397-08002B2CF9AE}" pid="3" name="ClassificationContentMarkingFooterText">
    <vt:lpwstr>ASUS_Confidential</vt:lpwstr>
  </property>
  <property fmtid="{D5CDD505-2E9C-101B-9397-08002B2CF9AE}" pid="4" name="ClassificationContentMarkingHeaderLocations">
    <vt:lpwstr>Office 佈景主題:10</vt:lpwstr>
  </property>
  <property fmtid="{D5CDD505-2E9C-101B-9397-08002B2CF9AE}" pid="5" name="ClassificationContentMarkingHeaderText">
    <vt:lpwstr>ASUS_Confidential</vt:lpwstr>
  </property>
</Properties>
</file>